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73" r:id="rId13"/>
    <p:sldId id="274" r:id="rId14"/>
    <p:sldId id="264" r:id="rId15"/>
    <p:sldId id="265" r:id="rId16"/>
    <p:sldId id="266" r:id="rId17"/>
    <p:sldId id="267" r:id="rId18"/>
    <p:sldId id="285" r:id="rId19"/>
    <p:sldId id="286" r:id="rId20"/>
    <p:sldId id="268" r:id="rId21"/>
    <p:sldId id="284" r:id="rId22"/>
    <p:sldId id="287" r:id="rId23"/>
    <p:sldId id="288" r:id="rId24"/>
    <p:sldId id="293" r:id="rId25"/>
    <p:sldId id="290" r:id="rId26"/>
    <p:sldId id="292" r:id="rId27"/>
    <p:sldId id="291" r:id="rId28"/>
    <p:sldId id="289" r:id="rId29"/>
    <p:sldId id="277" r:id="rId30"/>
    <p:sldId id="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703DAD-7DB8-4453-B277-21D3A2A3CCD3}" v="2959" dt="2022-09-12T16:58:11.777"/>
    <p1510:client id="{A45A69E0-BD8C-43AA-843F-8C5B8B077EE6}" v="4928" dt="2022-09-12T16:33:59.623"/>
    <p1510:client id="{B642E35D-FBD6-3114-FEE1-F4D65B4018ED}" v="23" dt="2022-09-12T10:59:28.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ương Đăng Huy" userId="221fabec-dc32-4e31-8f8a-7ee60b909c6e" providerId="ADAL" clId="{86703DAD-7DB8-4453-B277-21D3A2A3CCD3}"/>
    <pc:docChg chg="undo redo custSel addSld delSld modSld sldOrd">
      <pc:chgData name="Dương Đăng Huy" userId="221fabec-dc32-4e31-8f8a-7ee60b909c6e" providerId="ADAL" clId="{86703DAD-7DB8-4453-B277-21D3A2A3CCD3}" dt="2022-09-12T16:59:05.306" v="3120"/>
      <pc:docMkLst>
        <pc:docMk/>
      </pc:docMkLst>
      <pc:sldChg chg="modSp mod">
        <pc:chgData name="Dương Đăng Huy" userId="221fabec-dc32-4e31-8f8a-7ee60b909c6e" providerId="ADAL" clId="{86703DAD-7DB8-4453-B277-21D3A2A3CCD3}" dt="2022-09-12T13:28:01.611" v="893" actId="20577"/>
        <pc:sldMkLst>
          <pc:docMk/>
          <pc:sldMk cId="3798359278" sldId="265"/>
        </pc:sldMkLst>
        <pc:spChg chg="mod">
          <ac:chgData name="Dương Đăng Huy" userId="221fabec-dc32-4e31-8f8a-7ee60b909c6e" providerId="ADAL" clId="{86703DAD-7DB8-4453-B277-21D3A2A3CCD3}" dt="2022-09-12T13:28:01.611" v="893" actId="20577"/>
          <ac:spMkLst>
            <pc:docMk/>
            <pc:sldMk cId="3798359278" sldId="265"/>
            <ac:spMk id="3" creationId="{934BF4F4-2190-09DD-9982-260F828A59F2}"/>
          </ac:spMkLst>
        </pc:spChg>
      </pc:sldChg>
      <pc:sldChg chg="modSp mod">
        <pc:chgData name="Dương Đăng Huy" userId="221fabec-dc32-4e31-8f8a-7ee60b909c6e" providerId="ADAL" clId="{86703DAD-7DB8-4453-B277-21D3A2A3CCD3}" dt="2022-09-12T13:56:03.532" v="2362" actId="20577"/>
        <pc:sldMkLst>
          <pc:docMk/>
          <pc:sldMk cId="3815375895" sldId="267"/>
        </pc:sldMkLst>
        <pc:spChg chg="mod">
          <ac:chgData name="Dương Đăng Huy" userId="221fabec-dc32-4e31-8f8a-7ee60b909c6e" providerId="ADAL" clId="{86703DAD-7DB8-4453-B277-21D3A2A3CCD3}" dt="2022-09-12T13:56:03.532" v="2362" actId="20577"/>
          <ac:spMkLst>
            <pc:docMk/>
            <pc:sldMk cId="3815375895" sldId="267"/>
            <ac:spMk id="3" creationId="{5906921F-0129-8C12-1D0B-ED8272B2012A}"/>
          </ac:spMkLst>
        </pc:spChg>
      </pc:sldChg>
      <pc:sldChg chg="modSp mod">
        <pc:chgData name="Dương Đăng Huy" userId="221fabec-dc32-4e31-8f8a-7ee60b909c6e" providerId="ADAL" clId="{86703DAD-7DB8-4453-B277-21D3A2A3CCD3}" dt="2022-09-12T13:55:25.799" v="2265" actId="20577"/>
        <pc:sldMkLst>
          <pc:docMk/>
          <pc:sldMk cId="313842644" sldId="268"/>
        </pc:sldMkLst>
        <pc:spChg chg="mod">
          <ac:chgData name="Dương Đăng Huy" userId="221fabec-dc32-4e31-8f8a-7ee60b909c6e" providerId="ADAL" clId="{86703DAD-7DB8-4453-B277-21D3A2A3CCD3}" dt="2022-09-12T13:55:25.799" v="2265" actId="20577"/>
          <ac:spMkLst>
            <pc:docMk/>
            <pc:sldMk cId="313842644" sldId="268"/>
            <ac:spMk id="3" creationId="{32C64F64-4E06-005D-4BAC-4293B0D8C63A}"/>
          </ac:spMkLst>
        </pc:spChg>
      </pc:sldChg>
      <pc:sldChg chg="modSp mod">
        <pc:chgData name="Dương Đăng Huy" userId="221fabec-dc32-4e31-8f8a-7ee60b909c6e" providerId="ADAL" clId="{86703DAD-7DB8-4453-B277-21D3A2A3CCD3}" dt="2022-09-12T14:09:17.684" v="2818" actId="20577"/>
        <pc:sldMkLst>
          <pc:docMk/>
          <pc:sldMk cId="1680938773" sldId="269"/>
        </pc:sldMkLst>
        <pc:spChg chg="mod">
          <ac:chgData name="Dương Đăng Huy" userId="221fabec-dc32-4e31-8f8a-7ee60b909c6e" providerId="ADAL" clId="{86703DAD-7DB8-4453-B277-21D3A2A3CCD3}" dt="2022-09-12T14:09:17.684" v="2818" actId="20577"/>
          <ac:spMkLst>
            <pc:docMk/>
            <pc:sldMk cId="1680938773" sldId="269"/>
            <ac:spMk id="3" creationId="{3B429AFE-7964-E120-9EF5-78A6C6898AFA}"/>
          </ac:spMkLst>
        </pc:spChg>
      </pc:sldChg>
      <pc:sldChg chg="modSp mod">
        <pc:chgData name="Dương Đăng Huy" userId="221fabec-dc32-4e31-8f8a-7ee60b909c6e" providerId="ADAL" clId="{86703DAD-7DB8-4453-B277-21D3A2A3CCD3}" dt="2022-09-12T15:46:50.341" v="3009" actId="207"/>
        <pc:sldMkLst>
          <pc:docMk/>
          <pc:sldMk cId="3745698316" sldId="272"/>
        </pc:sldMkLst>
        <pc:spChg chg="mod">
          <ac:chgData name="Dương Đăng Huy" userId="221fabec-dc32-4e31-8f8a-7ee60b909c6e" providerId="ADAL" clId="{86703DAD-7DB8-4453-B277-21D3A2A3CCD3}" dt="2022-09-12T15:46:50.341" v="3009" actId="207"/>
          <ac:spMkLst>
            <pc:docMk/>
            <pc:sldMk cId="3745698316" sldId="272"/>
            <ac:spMk id="3" creationId="{F514FD39-6A7C-24D5-E8E9-5030147E247E}"/>
          </ac:spMkLst>
        </pc:spChg>
      </pc:sldChg>
      <pc:sldChg chg="modSp add mod">
        <pc:chgData name="Dương Đăng Huy" userId="221fabec-dc32-4e31-8f8a-7ee60b909c6e" providerId="ADAL" clId="{86703DAD-7DB8-4453-B277-21D3A2A3CCD3}" dt="2022-09-12T13:56:11.518" v="2364" actId="20577"/>
        <pc:sldMkLst>
          <pc:docMk/>
          <pc:sldMk cId="1140938952" sldId="275"/>
        </pc:sldMkLst>
        <pc:spChg chg="mod">
          <ac:chgData name="Dương Đăng Huy" userId="221fabec-dc32-4e31-8f8a-7ee60b909c6e" providerId="ADAL" clId="{86703DAD-7DB8-4453-B277-21D3A2A3CCD3}" dt="2022-09-12T13:56:11.518" v="2364" actId="20577"/>
          <ac:spMkLst>
            <pc:docMk/>
            <pc:sldMk cId="1140938952" sldId="275"/>
            <ac:spMk id="3" creationId="{5906921F-0129-8C12-1D0B-ED8272B2012A}"/>
          </ac:spMkLst>
        </pc:spChg>
      </pc:sldChg>
      <pc:sldChg chg="modSp mod">
        <pc:chgData name="Dương Đăng Huy" userId="221fabec-dc32-4e31-8f8a-7ee60b909c6e" providerId="ADAL" clId="{86703DAD-7DB8-4453-B277-21D3A2A3CCD3}" dt="2022-09-12T15:54:14.093" v="3105" actId="20577"/>
        <pc:sldMkLst>
          <pc:docMk/>
          <pc:sldMk cId="3395371244" sldId="277"/>
        </pc:sldMkLst>
        <pc:spChg chg="mod">
          <ac:chgData name="Dương Đăng Huy" userId="221fabec-dc32-4e31-8f8a-7ee60b909c6e" providerId="ADAL" clId="{86703DAD-7DB8-4453-B277-21D3A2A3CCD3}" dt="2022-09-12T15:54:14.093" v="3105" actId="20577"/>
          <ac:spMkLst>
            <pc:docMk/>
            <pc:sldMk cId="3395371244" sldId="277"/>
            <ac:spMk id="3" creationId="{DF88E68C-48C1-F27E-722E-8CD1DB8E687C}"/>
          </ac:spMkLst>
        </pc:spChg>
      </pc:sldChg>
      <pc:sldChg chg="addSp delSp modSp add del mod">
        <pc:chgData name="Dương Đăng Huy" userId="221fabec-dc32-4e31-8f8a-7ee60b909c6e" providerId="ADAL" clId="{86703DAD-7DB8-4453-B277-21D3A2A3CCD3}" dt="2022-09-12T16:57:38.057" v="3115" actId="47"/>
        <pc:sldMkLst>
          <pc:docMk/>
          <pc:sldMk cId="3303170633" sldId="280"/>
        </pc:sldMkLst>
        <pc:spChg chg="del">
          <ac:chgData name="Dương Đăng Huy" userId="221fabec-dc32-4e31-8f8a-7ee60b909c6e" providerId="ADAL" clId="{86703DAD-7DB8-4453-B277-21D3A2A3CCD3}" dt="2022-09-12T16:46:43.308" v="3107" actId="478"/>
          <ac:spMkLst>
            <pc:docMk/>
            <pc:sldMk cId="3303170633" sldId="280"/>
            <ac:spMk id="3" creationId="{03F4B223-B91F-8515-25DA-0BAA9CABBA99}"/>
          </ac:spMkLst>
        </pc:spChg>
        <pc:spChg chg="add del mod">
          <ac:chgData name="Dương Đăng Huy" userId="221fabec-dc32-4e31-8f8a-7ee60b909c6e" providerId="ADAL" clId="{86703DAD-7DB8-4453-B277-21D3A2A3CCD3}" dt="2022-09-12T16:46:49.331" v="3109" actId="478"/>
          <ac:spMkLst>
            <pc:docMk/>
            <pc:sldMk cId="3303170633" sldId="280"/>
            <ac:spMk id="4" creationId="{B121E9D8-9700-E266-D4BA-BF1E5CCFFC37}"/>
          </ac:spMkLst>
        </pc:spChg>
        <pc:picChg chg="del">
          <ac:chgData name="Dương Đăng Huy" userId="221fabec-dc32-4e31-8f8a-7ee60b909c6e" providerId="ADAL" clId="{86703DAD-7DB8-4453-B277-21D3A2A3CCD3}" dt="2022-09-12T16:46:45.371" v="3108" actId="478"/>
          <ac:picMkLst>
            <pc:docMk/>
            <pc:sldMk cId="3303170633" sldId="280"/>
            <ac:picMk id="6" creationId="{0AFA8F8B-35C9-257D-6709-01DA4C67F402}"/>
          </ac:picMkLst>
        </pc:picChg>
      </pc:sldChg>
      <pc:sldChg chg="add del">
        <pc:chgData name="Dương Đăng Huy" userId="221fabec-dc32-4e31-8f8a-7ee60b909c6e" providerId="ADAL" clId="{86703DAD-7DB8-4453-B277-21D3A2A3CCD3}" dt="2022-09-12T16:57:41.112" v="3116" actId="47"/>
        <pc:sldMkLst>
          <pc:docMk/>
          <pc:sldMk cId="2005970151" sldId="281"/>
        </pc:sldMkLst>
      </pc:sldChg>
      <pc:sldChg chg="addSp modSp add mod ord modAnim">
        <pc:chgData name="Dương Đăng Huy" userId="221fabec-dc32-4e31-8f8a-7ee60b909c6e" providerId="ADAL" clId="{86703DAD-7DB8-4453-B277-21D3A2A3CCD3}" dt="2022-09-12T16:59:05.306" v="3120"/>
        <pc:sldMkLst>
          <pc:docMk/>
          <pc:sldMk cId="3850930958" sldId="282"/>
        </pc:sldMkLst>
        <pc:picChg chg="add mod">
          <ac:chgData name="Dương Đăng Huy" userId="221fabec-dc32-4e31-8f8a-7ee60b909c6e" providerId="ADAL" clId="{86703DAD-7DB8-4453-B277-21D3A2A3CCD3}" dt="2022-09-12T16:58:19.033" v="3118" actId="1076"/>
          <ac:picMkLst>
            <pc:docMk/>
            <pc:sldMk cId="3850930958" sldId="282"/>
            <ac:picMk id="2" creationId="{800A93CA-D352-A951-3B48-DB507AC7C4E3}"/>
          </ac:picMkLst>
        </pc:picChg>
      </pc:sldChg>
      <pc:sldChg chg="addSp modSp add mod modAnim">
        <pc:chgData name="Dương Đăng Huy" userId="221fabec-dc32-4e31-8f8a-7ee60b909c6e" providerId="ADAL" clId="{86703DAD-7DB8-4453-B277-21D3A2A3CCD3}" dt="2022-09-12T16:57:29.601" v="3114" actId="1076"/>
        <pc:sldMkLst>
          <pc:docMk/>
          <pc:sldMk cId="142570107" sldId="283"/>
        </pc:sldMkLst>
        <pc:picChg chg="add mod">
          <ac:chgData name="Dương Đăng Huy" userId="221fabec-dc32-4e31-8f8a-7ee60b909c6e" providerId="ADAL" clId="{86703DAD-7DB8-4453-B277-21D3A2A3CCD3}" dt="2022-09-12T16:57:29.601" v="3114" actId="1076"/>
          <ac:picMkLst>
            <pc:docMk/>
            <pc:sldMk cId="142570107" sldId="283"/>
            <ac:picMk id="2" creationId="{5DF81677-5D89-B210-7FB0-45256A661A11}"/>
          </ac:picMkLst>
        </pc:picChg>
      </pc:sldChg>
    </pc:docChg>
  </pc:docChgLst>
  <pc:docChgLst>
    <pc:chgData name="Linh Truong - Y17" userId="50eef937-3704-4caf-9466-24081a027de1" providerId="ADAL" clId="{A45A69E0-BD8C-43AA-843F-8C5B8B077EE6}"/>
    <pc:docChg chg="undo custSel addSld modSld">
      <pc:chgData name="Linh Truong - Y17" userId="50eef937-3704-4caf-9466-24081a027de1" providerId="ADAL" clId="{A45A69E0-BD8C-43AA-843F-8C5B8B077EE6}" dt="2022-09-12T16:33:59.623" v="13141" actId="20577"/>
      <pc:docMkLst>
        <pc:docMk/>
      </pc:docMkLst>
      <pc:sldChg chg="delSp mod">
        <pc:chgData name="Linh Truong - Y17" userId="50eef937-3704-4caf-9466-24081a027de1" providerId="ADAL" clId="{A45A69E0-BD8C-43AA-843F-8C5B8B077EE6}" dt="2022-09-12T14:36:42.651" v="11719" actId="478"/>
        <pc:sldMkLst>
          <pc:docMk/>
          <pc:sldMk cId="1376561932" sldId="256"/>
        </pc:sldMkLst>
        <pc:spChg chg="del">
          <ac:chgData name="Linh Truong - Y17" userId="50eef937-3704-4caf-9466-24081a027de1" providerId="ADAL" clId="{A45A69E0-BD8C-43AA-843F-8C5B8B077EE6}" dt="2022-09-12T14:36:42.651" v="11719" actId="478"/>
          <ac:spMkLst>
            <pc:docMk/>
            <pc:sldMk cId="1376561932" sldId="256"/>
            <ac:spMk id="3" creationId="{70D5BBE5-582F-92A6-4EE0-4BBDED03E258}"/>
          </ac:spMkLst>
        </pc:spChg>
      </pc:sldChg>
      <pc:sldChg chg="modSp mod">
        <pc:chgData name="Linh Truong - Y17" userId="50eef937-3704-4caf-9466-24081a027de1" providerId="ADAL" clId="{A45A69E0-BD8C-43AA-843F-8C5B8B077EE6}" dt="2022-09-12T08:34:34.017" v="5480" actId="20577"/>
        <pc:sldMkLst>
          <pc:docMk/>
          <pc:sldMk cId="426222615" sldId="257"/>
        </pc:sldMkLst>
        <pc:spChg chg="mod">
          <ac:chgData name="Linh Truong - Y17" userId="50eef937-3704-4caf-9466-24081a027de1" providerId="ADAL" clId="{A45A69E0-BD8C-43AA-843F-8C5B8B077EE6}" dt="2022-09-12T08:34:34.017" v="5480" actId="20577"/>
          <ac:spMkLst>
            <pc:docMk/>
            <pc:sldMk cId="426222615" sldId="257"/>
            <ac:spMk id="3" creationId="{75FDA09F-58D4-EDAA-746B-1A28B70A63D0}"/>
          </ac:spMkLst>
        </pc:spChg>
      </pc:sldChg>
      <pc:sldChg chg="modSp mod">
        <pc:chgData name="Linh Truong - Y17" userId="50eef937-3704-4caf-9466-24081a027de1" providerId="ADAL" clId="{A45A69E0-BD8C-43AA-843F-8C5B8B077EE6}" dt="2022-09-10T23:08:37.804" v="3541" actId="5793"/>
        <pc:sldMkLst>
          <pc:docMk/>
          <pc:sldMk cId="2988843859" sldId="258"/>
        </pc:sldMkLst>
        <pc:spChg chg="mod">
          <ac:chgData name="Linh Truong - Y17" userId="50eef937-3704-4caf-9466-24081a027de1" providerId="ADAL" clId="{A45A69E0-BD8C-43AA-843F-8C5B8B077EE6}" dt="2022-09-10T23:08:37.804" v="3541" actId="5793"/>
          <ac:spMkLst>
            <pc:docMk/>
            <pc:sldMk cId="2988843859" sldId="258"/>
            <ac:spMk id="3" creationId="{7F39B502-06BA-630A-C7C8-A0E383B3C9C3}"/>
          </ac:spMkLst>
        </pc:spChg>
      </pc:sldChg>
      <pc:sldChg chg="modSp mod">
        <pc:chgData name="Linh Truong - Y17" userId="50eef937-3704-4caf-9466-24081a027de1" providerId="ADAL" clId="{A45A69E0-BD8C-43AA-843F-8C5B8B077EE6}" dt="2022-09-12T13:10:27.125" v="8716" actId="20577"/>
        <pc:sldMkLst>
          <pc:docMk/>
          <pc:sldMk cId="1722970649" sldId="259"/>
        </pc:sldMkLst>
        <pc:spChg chg="mod">
          <ac:chgData name="Linh Truong - Y17" userId="50eef937-3704-4caf-9466-24081a027de1" providerId="ADAL" clId="{A45A69E0-BD8C-43AA-843F-8C5B8B077EE6}" dt="2022-09-12T13:10:27.125" v="8716" actId="20577"/>
          <ac:spMkLst>
            <pc:docMk/>
            <pc:sldMk cId="1722970649" sldId="259"/>
            <ac:spMk id="3" creationId="{3B68214D-BF4A-9479-2053-F5A3B4FC0D42}"/>
          </ac:spMkLst>
        </pc:spChg>
      </pc:sldChg>
      <pc:sldChg chg="modSp mod">
        <pc:chgData name="Linh Truong - Y17" userId="50eef937-3704-4caf-9466-24081a027de1" providerId="ADAL" clId="{A45A69E0-BD8C-43AA-843F-8C5B8B077EE6}" dt="2022-09-12T13:40:05.451" v="9617" actId="20577"/>
        <pc:sldMkLst>
          <pc:docMk/>
          <pc:sldMk cId="2539582665" sldId="260"/>
        </pc:sldMkLst>
        <pc:spChg chg="mod">
          <ac:chgData name="Linh Truong - Y17" userId="50eef937-3704-4caf-9466-24081a027de1" providerId="ADAL" clId="{A45A69E0-BD8C-43AA-843F-8C5B8B077EE6}" dt="2022-09-12T13:40:05.451" v="9617" actId="20577"/>
          <ac:spMkLst>
            <pc:docMk/>
            <pc:sldMk cId="2539582665" sldId="260"/>
            <ac:spMk id="3" creationId="{4D0FE6DE-F6B2-420F-D1E2-D57EBF769A0D}"/>
          </ac:spMkLst>
        </pc:spChg>
      </pc:sldChg>
      <pc:sldChg chg="modSp mod">
        <pc:chgData name="Linh Truong - Y17" userId="50eef937-3704-4caf-9466-24081a027de1" providerId="ADAL" clId="{A45A69E0-BD8C-43AA-843F-8C5B8B077EE6}" dt="2022-09-12T13:04:54.983" v="8535" actId="20577"/>
        <pc:sldMkLst>
          <pc:docMk/>
          <pc:sldMk cId="837609422" sldId="261"/>
        </pc:sldMkLst>
        <pc:spChg chg="mod">
          <ac:chgData name="Linh Truong - Y17" userId="50eef937-3704-4caf-9466-24081a027de1" providerId="ADAL" clId="{A45A69E0-BD8C-43AA-843F-8C5B8B077EE6}" dt="2022-09-10T17:53:57.594" v="1053" actId="20577"/>
          <ac:spMkLst>
            <pc:docMk/>
            <pc:sldMk cId="837609422" sldId="261"/>
            <ac:spMk id="2" creationId="{71F80636-66FC-2EAB-EE6C-A590AAE85C58}"/>
          </ac:spMkLst>
        </pc:spChg>
        <pc:spChg chg="mod">
          <ac:chgData name="Linh Truong - Y17" userId="50eef937-3704-4caf-9466-24081a027de1" providerId="ADAL" clId="{A45A69E0-BD8C-43AA-843F-8C5B8B077EE6}" dt="2022-09-12T13:04:54.983" v="8535" actId="20577"/>
          <ac:spMkLst>
            <pc:docMk/>
            <pc:sldMk cId="837609422" sldId="261"/>
            <ac:spMk id="3" creationId="{2B3C9E1C-9296-C3BE-9F05-C490EB24477F}"/>
          </ac:spMkLst>
        </pc:spChg>
      </pc:sldChg>
      <pc:sldChg chg="modSp new mod">
        <pc:chgData name="Linh Truong - Y17" userId="50eef937-3704-4caf-9466-24081a027de1" providerId="ADAL" clId="{A45A69E0-BD8C-43AA-843F-8C5B8B077EE6}" dt="2022-09-12T12:54:05.333" v="8271" actId="20577"/>
        <pc:sldMkLst>
          <pc:docMk/>
          <pc:sldMk cId="1032588011" sldId="262"/>
        </pc:sldMkLst>
        <pc:spChg chg="mod">
          <ac:chgData name="Linh Truong - Y17" userId="50eef937-3704-4caf-9466-24081a027de1" providerId="ADAL" clId="{A45A69E0-BD8C-43AA-843F-8C5B8B077EE6}" dt="2022-09-10T22:43:51.308" v="1369" actId="20577"/>
          <ac:spMkLst>
            <pc:docMk/>
            <pc:sldMk cId="1032588011" sldId="262"/>
            <ac:spMk id="2" creationId="{606BD842-EDD1-9BAA-BFF4-866674D47908}"/>
          </ac:spMkLst>
        </pc:spChg>
        <pc:spChg chg="mod">
          <ac:chgData name="Linh Truong - Y17" userId="50eef937-3704-4caf-9466-24081a027de1" providerId="ADAL" clId="{A45A69E0-BD8C-43AA-843F-8C5B8B077EE6}" dt="2022-09-12T12:54:05.333" v="8271" actId="20577"/>
          <ac:spMkLst>
            <pc:docMk/>
            <pc:sldMk cId="1032588011" sldId="262"/>
            <ac:spMk id="3" creationId="{162D352B-9D60-EC15-2B15-DFACD34FFF00}"/>
          </ac:spMkLst>
        </pc:spChg>
      </pc:sldChg>
      <pc:sldChg chg="modSp new mod">
        <pc:chgData name="Linh Truong - Y17" userId="50eef937-3704-4caf-9466-24081a027de1" providerId="ADAL" clId="{A45A69E0-BD8C-43AA-843F-8C5B8B077EE6}" dt="2022-09-12T09:56:15.512" v="7443" actId="27636"/>
        <pc:sldMkLst>
          <pc:docMk/>
          <pc:sldMk cId="1450355584" sldId="263"/>
        </pc:sldMkLst>
        <pc:spChg chg="mod">
          <ac:chgData name="Linh Truong - Y17" userId="50eef937-3704-4caf-9466-24081a027de1" providerId="ADAL" clId="{A45A69E0-BD8C-43AA-843F-8C5B8B077EE6}" dt="2022-09-10T22:57:16.913" v="1848"/>
          <ac:spMkLst>
            <pc:docMk/>
            <pc:sldMk cId="1450355584" sldId="263"/>
            <ac:spMk id="2" creationId="{1B00A2AA-6B85-099A-934C-3F4AC49A18FD}"/>
          </ac:spMkLst>
        </pc:spChg>
        <pc:spChg chg="mod">
          <ac:chgData name="Linh Truong - Y17" userId="50eef937-3704-4caf-9466-24081a027de1" providerId="ADAL" clId="{A45A69E0-BD8C-43AA-843F-8C5B8B077EE6}" dt="2022-09-12T09:56:15.512" v="7443" actId="27636"/>
          <ac:spMkLst>
            <pc:docMk/>
            <pc:sldMk cId="1450355584" sldId="263"/>
            <ac:spMk id="3" creationId="{63063C37-4D5F-18C1-FCD4-4F9075E00E03}"/>
          </ac:spMkLst>
        </pc:spChg>
      </pc:sldChg>
      <pc:sldChg chg="modSp new mod">
        <pc:chgData name="Linh Truong - Y17" userId="50eef937-3704-4caf-9466-24081a027de1" providerId="ADAL" clId="{A45A69E0-BD8C-43AA-843F-8C5B8B077EE6}" dt="2022-09-12T13:27:14.456" v="9525" actId="20577"/>
        <pc:sldMkLst>
          <pc:docMk/>
          <pc:sldMk cId="3470074618" sldId="264"/>
        </pc:sldMkLst>
        <pc:spChg chg="mod">
          <ac:chgData name="Linh Truong - Y17" userId="50eef937-3704-4caf-9466-24081a027de1" providerId="ADAL" clId="{A45A69E0-BD8C-43AA-843F-8C5B8B077EE6}" dt="2022-09-10T23:07:52.583" v="3438" actId="20577"/>
          <ac:spMkLst>
            <pc:docMk/>
            <pc:sldMk cId="3470074618" sldId="264"/>
            <ac:spMk id="2" creationId="{B38C89A9-8083-534F-B03F-D7110422E6E4}"/>
          </ac:spMkLst>
        </pc:spChg>
        <pc:spChg chg="mod">
          <ac:chgData name="Linh Truong - Y17" userId="50eef937-3704-4caf-9466-24081a027de1" providerId="ADAL" clId="{A45A69E0-BD8C-43AA-843F-8C5B8B077EE6}" dt="2022-09-12T13:27:14.456" v="9525" actId="20577"/>
          <ac:spMkLst>
            <pc:docMk/>
            <pc:sldMk cId="3470074618" sldId="264"/>
            <ac:spMk id="3" creationId="{6B1BC3A8-C04E-E30B-9CE9-7C57C268D315}"/>
          </ac:spMkLst>
        </pc:spChg>
      </pc:sldChg>
      <pc:sldChg chg="modSp new mod">
        <pc:chgData name="Linh Truong - Y17" userId="50eef937-3704-4caf-9466-24081a027de1" providerId="ADAL" clId="{A45A69E0-BD8C-43AA-843F-8C5B8B077EE6}" dt="2022-09-10T23:20:28.651" v="4813" actId="6549"/>
        <pc:sldMkLst>
          <pc:docMk/>
          <pc:sldMk cId="3798359278" sldId="265"/>
        </pc:sldMkLst>
        <pc:spChg chg="mod">
          <ac:chgData name="Linh Truong - Y17" userId="50eef937-3704-4caf-9466-24081a027de1" providerId="ADAL" clId="{A45A69E0-BD8C-43AA-843F-8C5B8B077EE6}" dt="2022-09-10T23:15:59.117" v="4277" actId="20577"/>
          <ac:spMkLst>
            <pc:docMk/>
            <pc:sldMk cId="3798359278" sldId="265"/>
            <ac:spMk id="2" creationId="{80E65BD3-0A3A-4168-E50E-334AE64FE71B}"/>
          </ac:spMkLst>
        </pc:spChg>
        <pc:spChg chg="mod">
          <ac:chgData name="Linh Truong - Y17" userId="50eef937-3704-4caf-9466-24081a027de1" providerId="ADAL" clId="{A45A69E0-BD8C-43AA-843F-8C5B8B077EE6}" dt="2022-09-10T23:20:28.651" v="4813" actId="6549"/>
          <ac:spMkLst>
            <pc:docMk/>
            <pc:sldMk cId="3798359278" sldId="265"/>
            <ac:spMk id="3" creationId="{934BF4F4-2190-09DD-9982-260F828A59F2}"/>
          </ac:spMkLst>
        </pc:spChg>
      </pc:sldChg>
      <pc:sldChg chg="addSp modSp new mod">
        <pc:chgData name="Linh Truong - Y17" userId="50eef937-3704-4caf-9466-24081a027de1" providerId="ADAL" clId="{A45A69E0-BD8C-43AA-843F-8C5B8B077EE6}" dt="2022-09-12T15:51:28.526" v="12226" actId="6549"/>
        <pc:sldMkLst>
          <pc:docMk/>
          <pc:sldMk cId="2376541720" sldId="266"/>
        </pc:sldMkLst>
        <pc:spChg chg="mod">
          <ac:chgData name="Linh Truong - Y17" userId="50eef937-3704-4caf-9466-24081a027de1" providerId="ADAL" clId="{A45A69E0-BD8C-43AA-843F-8C5B8B077EE6}" dt="2022-09-10T23:20:35.302" v="4857" actId="20577"/>
          <ac:spMkLst>
            <pc:docMk/>
            <pc:sldMk cId="2376541720" sldId="266"/>
            <ac:spMk id="2" creationId="{3B2DE691-38EE-B574-2FFF-AFEF6EBFEA3E}"/>
          </ac:spMkLst>
        </pc:spChg>
        <pc:spChg chg="mod">
          <ac:chgData name="Linh Truong - Y17" userId="50eef937-3704-4caf-9466-24081a027de1" providerId="ADAL" clId="{A45A69E0-BD8C-43AA-843F-8C5B8B077EE6}" dt="2022-09-12T15:51:19.312" v="12223" actId="6549"/>
          <ac:spMkLst>
            <pc:docMk/>
            <pc:sldMk cId="2376541720" sldId="266"/>
            <ac:spMk id="3" creationId="{F5200F53-F69F-C0D5-02D0-7E67973FBC1B}"/>
          </ac:spMkLst>
        </pc:spChg>
        <pc:spChg chg="add mod">
          <ac:chgData name="Linh Truong - Y17" userId="50eef937-3704-4caf-9466-24081a027de1" providerId="ADAL" clId="{A45A69E0-BD8C-43AA-843F-8C5B8B077EE6}" dt="2022-09-10T23:24:10.504" v="5119" actId="1076"/>
          <ac:spMkLst>
            <pc:docMk/>
            <pc:sldMk cId="2376541720" sldId="266"/>
            <ac:spMk id="4" creationId="{2476AF91-D0F4-6A23-0074-934646E522D7}"/>
          </ac:spMkLst>
        </pc:spChg>
        <pc:spChg chg="add mod">
          <ac:chgData name="Linh Truong - Y17" userId="50eef937-3704-4caf-9466-24081a027de1" providerId="ADAL" clId="{A45A69E0-BD8C-43AA-843F-8C5B8B077EE6}" dt="2022-09-12T15:51:28.526" v="12226" actId="6549"/>
          <ac:spMkLst>
            <pc:docMk/>
            <pc:sldMk cId="2376541720" sldId="266"/>
            <ac:spMk id="5" creationId="{99731572-ED4C-B501-2D21-570A9BAA58C7}"/>
          </ac:spMkLst>
        </pc:spChg>
      </pc:sldChg>
      <pc:sldChg chg="modSp new mod">
        <pc:chgData name="Linh Truong - Y17" userId="50eef937-3704-4caf-9466-24081a027de1" providerId="ADAL" clId="{A45A69E0-BD8C-43AA-843F-8C5B8B077EE6}" dt="2022-09-12T13:57:41.865" v="10780" actId="27636"/>
        <pc:sldMkLst>
          <pc:docMk/>
          <pc:sldMk cId="3815375895" sldId="267"/>
        </pc:sldMkLst>
        <pc:spChg chg="mod">
          <ac:chgData name="Linh Truong - Y17" userId="50eef937-3704-4caf-9466-24081a027de1" providerId="ADAL" clId="{A45A69E0-BD8C-43AA-843F-8C5B8B077EE6}" dt="2022-09-10T23:24:28.751" v="5141" actId="20577"/>
          <ac:spMkLst>
            <pc:docMk/>
            <pc:sldMk cId="3815375895" sldId="267"/>
            <ac:spMk id="2" creationId="{9D02C528-6E18-4F25-AFCF-FCA224A807DE}"/>
          </ac:spMkLst>
        </pc:spChg>
        <pc:spChg chg="mod">
          <ac:chgData name="Linh Truong - Y17" userId="50eef937-3704-4caf-9466-24081a027de1" providerId="ADAL" clId="{A45A69E0-BD8C-43AA-843F-8C5B8B077EE6}" dt="2022-09-12T13:57:41.865" v="10780" actId="27636"/>
          <ac:spMkLst>
            <pc:docMk/>
            <pc:sldMk cId="3815375895" sldId="267"/>
            <ac:spMk id="3" creationId="{5906921F-0129-8C12-1D0B-ED8272B2012A}"/>
          </ac:spMkLst>
        </pc:spChg>
      </pc:sldChg>
      <pc:sldChg chg="modSp new mod">
        <pc:chgData name="Linh Truong - Y17" userId="50eef937-3704-4caf-9466-24081a027de1" providerId="ADAL" clId="{A45A69E0-BD8C-43AA-843F-8C5B8B077EE6}" dt="2022-09-12T16:33:59.623" v="13141" actId="20577"/>
        <pc:sldMkLst>
          <pc:docMk/>
          <pc:sldMk cId="313842644" sldId="268"/>
        </pc:sldMkLst>
        <pc:spChg chg="mod">
          <ac:chgData name="Linh Truong - Y17" userId="50eef937-3704-4caf-9466-24081a027de1" providerId="ADAL" clId="{A45A69E0-BD8C-43AA-843F-8C5B8B077EE6}" dt="2022-09-10T23:24:45.998" v="5189" actId="20577"/>
          <ac:spMkLst>
            <pc:docMk/>
            <pc:sldMk cId="313842644" sldId="268"/>
            <ac:spMk id="2" creationId="{59A05122-1625-C847-D58A-DF06DACDF8BF}"/>
          </ac:spMkLst>
        </pc:spChg>
        <pc:spChg chg="mod">
          <ac:chgData name="Linh Truong - Y17" userId="50eef937-3704-4caf-9466-24081a027de1" providerId="ADAL" clId="{A45A69E0-BD8C-43AA-843F-8C5B8B077EE6}" dt="2022-09-12T16:33:59.623" v="13141" actId="20577"/>
          <ac:spMkLst>
            <pc:docMk/>
            <pc:sldMk cId="313842644" sldId="268"/>
            <ac:spMk id="3" creationId="{32C64F64-4E06-005D-4BAC-4293B0D8C63A}"/>
          </ac:spMkLst>
        </pc:spChg>
      </pc:sldChg>
      <pc:sldChg chg="addSp delSp modSp new mod">
        <pc:chgData name="Linh Truong - Y17" userId="50eef937-3704-4caf-9466-24081a027de1" providerId="ADAL" clId="{A45A69E0-BD8C-43AA-843F-8C5B8B077EE6}" dt="2022-09-12T14:05:55.283" v="11306" actId="21"/>
        <pc:sldMkLst>
          <pc:docMk/>
          <pc:sldMk cId="1680938773" sldId="269"/>
        </pc:sldMkLst>
        <pc:spChg chg="mod">
          <ac:chgData name="Linh Truong - Y17" userId="50eef937-3704-4caf-9466-24081a027de1" providerId="ADAL" clId="{A45A69E0-BD8C-43AA-843F-8C5B8B077EE6}" dt="2022-09-10T23:24:53.428" v="5232" actId="20577"/>
          <ac:spMkLst>
            <pc:docMk/>
            <pc:sldMk cId="1680938773" sldId="269"/>
            <ac:spMk id="2" creationId="{02CBBB6A-49C8-80EE-ED29-A56E0AA1C6DA}"/>
          </ac:spMkLst>
        </pc:spChg>
        <pc:spChg chg="mod">
          <ac:chgData name="Linh Truong - Y17" userId="50eef937-3704-4caf-9466-24081a027de1" providerId="ADAL" clId="{A45A69E0-BD8C-43AA-843F-8C5B8B077EE6}" dt="2022-09-12T14:05:47.503" v="11303" actId="27636"/>
          <ac:spMkLst>
            <pc:docMk/>
            <pc:sldMk cId="1680938773" sldId="269"/>
            <ac:spMk id="3" creationId="{3B429AFE-7964-E120-9EF5-78A6C6898AFA}"/>
          </ac:spMkLst>
        </pc:spChg>
        <pc:spChg chg="add del mod">
          <ac:chgData name="Linh Truong - Y17" userId="50eef937-3704-4caf-9466-24081a027de1" providerId="ADAL" clId="{A45A69E0-BD8C-43AA-843F-8C5B8B077EE6}" dt="2022-09-12T14:03:09.075" v="10802" actId="478"/>
          <ac:spMkLst>
            <pc:docMk/>
            <pc:sldMk cId="1680938773" sldId="269"/>
            <ac:spMk id="4" creationId="{9A40941B-1E20-33E6-5F07-E6B6C3C9BADF}"/>
          </ac:spMkLst>
        </pc:spChg>
        <pc:picChg chg="add del mod">
          <ac:chgData name="Linh Truong - Y17" userId="50eef937-3704-4caf-9466-24081a027de1" providerId="ADAL" clId="{A45A69E0-BD8C-43AA-843F-8C5B8B077EE6}" dt="2022-09-12T14:05:55.283" v="11306" actId="21"/>
          <ac:picMkLst>
            <pc:docMk/>
            <pc:sldMk cId="1680938773" sldId="269"/>
            <ac:picMk id="5" creationId="{0AFA8F8B-35C9-257D-6709-01DA4C67F402}"/>
          </ac:picMkLst>
        </pc:picChg>
        <pc:picChg chg="add del mod">
          <ac:chgData name="Linh Truong - Y17" userId="50eef937-3704-4caf-9466-24081a027de1" providerId="ADAL" clId="{A45A69E0-BD8C-43AA-843F-8C5B8B077EE6}" dt="2022-09-10T23:36:38.810" v="5454" actId="21"/>
          <ac:picMkLst>
            <pc:docMk/>
            <pc:sldMk cId="1680938773" sldId="269"/>
            <ac:picMk id="1026" creationId="{C39E0AF4-32E0-963E-C2EB-B2AA394226A8}"/>
          </ac:picMkLst>
        </pc:picChg>
      </pc:sldChg>
      <pc:sldChg chg="addSp delSp modSp new mod setBg">
        <pc:chgData name="Linh Truong - Y17" userId="50eef937-3704-4caf-9466-24081a027de1" providerId="ADAL" clId="{A45A69E0-BD8C-43AA-843F-8C5B8B077EE6}" dt="2022-09-12T14:20:58.268" v="11708" actId="20577"/>
        <pc:sldMkLst>
          <pc:docMk/>
          <pc:sldMk cId="1745168237" sldId="270"/>
        </pc:sldMkLst>
        <pc:spChg chg="mod">
          <ac:chgData name="Linh Truong - Y17" userId="50eef937-3704-4caf-9466-24081a027de1" providerId="ADAL" clId="{A45A69E0-BD8C-43AA-843F-8C5B8B077EE6}" dt="2022-09-12T14:13:47.320" v="11436" actId="26606"/>
          <ac:spMkLst>
            <pc:docMk/>
            <pc:sldMk cId="1745168237" sldId="270"/>
            <ac:spMk id="2" creationId="{3C636ABD-4237-50CB-B081-FD7DEDF154DA}"/>
          </ac:spMkLst>
        </pc:spChg>
        <pc:spChg chg="mod ord">
          <ac:chgData name="Linh Truong - Y17" userId="50eef937-3704-4caf-9466-24081a027de1" providerId="ADAL" clId="{A45A69E0-BD8C-43AA-843F-8C5B8B077EE6}" dt="2022-09-12T14:20:58.268" v="11708" actId="20577"/>
          <ac:spMkLst>
            <pc:docMk/>
            <pc:sldMk cId="1745168237" sldId="270"/>
            <ac:spMk id="3" creationId="{163001D3-5E1A-E86E-95BB-E921017BE211}"/>
          </ac:spMkLst>
        </pc:spChg>
        <pc:spChg chg="add del">
          <ac:chgData name="Linh Truong - Y17" userId="50eef937-3704-4caf-9466-24081a027de1" providerId="ADAL" clId="{A45A69E0-BD8C-43AA-843F-8C5B8B077EE6}" dt="2022-09-12T14:13:32.305" v="11435" actId="26606"/>
          <ac:spMkLst>
            <pc:docMk/>
            <pc:sldMk cId="1745168237" sldId="270"/>
            <ac:spMk id="9" creationId="{60EDF680-0EE3-4077-A0FB-FFC1F69282EE}"/>
          </ac:spMkLst>
        </pc:spChg>
        <pc:spChg chg="add del">
          <ac:chgData name="Linh Truong - Y17" userId="50eef937-3704-4caf-9466-24081a027de1" providerId="ADAL" clId="{A45A69E0-BD8C-43AA-843F-8C5B8B077EE6}" dt="2022-09-12T14:13:32.305" v="11435" actId="26606"/>
          <ac:spMkLst>
            <pc:docMk/>
            <pc:sldMk cId="1745168237" sldId="270"/>
            <ac:spMk id="11" creationId="{A5271697-90F1-4A23-8EF2-0179F2EAFACB}"/>
          </ac:spMkLst>
        </pc:spChg>
        <pc:spChg chg="add del">
          <ac:chgData name="Linh Truong - Y17" userId="50eef937-3704-4caf-9466-24081a027de1" providerId="ADAL" clId="{A45A69E0-BD8C-43AA-843F-8C5B8B077EE6}" dt="2022-09-12T14:13:32.305" v="11435" actId="26606"/>
          <ac:spMkLst>
            <pc:docMk/>
            <pc:sldMk cId="1745168237" sldId="270"/>
            <ac:spMk id="35" creationId="{A54F98A6-68EF-49B3-BFA0-411E5E27FE68}"/>
          </ac:spMkLst>
        </pc:spChg>
        <pc:spChg chg="add del">
          <ac:chgData name="Linh Truong - Y17" userId="50eef937-3704-4caf-9466-24081a027de1" providerId="ADAL" clId="{A45A69E0-BD8C-43AA-843F-8C5B8B077EE6}" dt="2022-09-12T14:13:32.305" v="11435" actId="26606"/>
          <ac:spMkLst>
            <pc:docMk/>
            <pc:sldMk cId="1745168237" sldId="270"/>
            <ac:spMk id="37" creationId="{D9F5512A-48E1-4C07-B75E-3CCC517B6804}"/>
          </ac:spMkLst>
        </pc:spChg>
        <pc:grpChg chg="add del">
          <ac:chgData name="Linh Truong - Y17" userId="50eef937-3704-4caf-9466-24081a027de1" providerId="ADAL" clId="{A45A69E0-BD8C-43AA-843F-8C5B8B077EE6}" dt="2022-09-12T14:13:32.305" v="11435" actId="26606"/>
          <ac:grpSpMkLst>
            <pc:docMk/>
            <pc:sldMk cId="1745168237" sldId="270"/>
            <ac:grpSpMk id="13" creationId="{E2023A6B-474A-4C72-AE9E-7E61B1FA02F0}"/>
          </ac:grpSpMkLst>
        </pc:grpChg>
        <pc:picChg chg="add mod modCrop">
          <ac:chgData name="Linh Truong - Y17" userId="50eef937-3704-4caf-9466-24081a027de1" providerId="ADAL" clId="{A45A69E0-BD8C-43AA-843F-8C5B8B077EE6}" dt="2022-09-12T14:14:05.198" v="11438" actId="27614"/>
          <ac:picMkLst>
            <pc:docMk/>
            <pc:sldMk cId="1745168237" sldId="270"/>
            <ac:picMk id="4" creationId="{EB8E89A8-FAF3-8B1A-6807-A336616BC6B2}"/>
          </ac:picMkLst>
        </pc:picChg>
        <pc:picChg chg="add mod">
          <ac:chgData name="Linh Truong - Y17" userId="50eef937-3704-4caf-9466-24081a027de1" providerId="ADAL" clId="{A45A69E0-BD8C-43AA-843F-8C5B8B077EE6}" dt="2022-09-12T14:20:26.286" v="11682" actId="1076"/>
          <ac:picMkLst>
            <pc:docMk/>
            <pc:sldMk cId="1745168237" sldId="270"/>
            <ac:picMk id="2050" creationId="{34B5A342-B849-1216-B68D-5344359A8195}"/>
          </ac:picMkLst>
        </pc:picChg>
        <pc:cxnChg chg="add">
          <ac:chgData name="Linh Truong - Y17" userId="50eef937-3704-4caf-9466-24081a027de1" providerId="ADAL" clId="{A45A69E0-BD8C-43AA-843F-8C5B8B077EE6}" dt="2022-09-12T14:13:47.320" v="11436" actId="26606"/>
          <ac:cxnSpMkLst>
            <pc:docMk/>
            <pc:sldMk cId="1745168237" sldId="270"/>
            <ac:cxnSpMk id="6" creationId="{A7F400EE-A8A5-48AF-B4D6-291B52C6F0B0}"/>
          </ac:cxnSpMkLst>
        </pc:cxnChg>
      </pc:sldChg>
      <pc:sldChg chg="addSp delSp modSp new mod setBg">
        <pc:chgData name="Linh Truong - Y17" userId="50eef937-3704-4caf-9466-24081a027de1" providerId="ADAL" clId="{A45A69E0-BD8C-43AA-843F-8C5B8B077EE6}" dt="2022-09-12T14:32:53.790" v="11709" actId="403"/>
        <pc:sldMkLst>
          <pc:docMk/>
          <pc:sldMk cId="727332487" sldId="271"/>
        </pc:sldMkLst>
        <pc:spChg chg="mod">
          <ac:chgData name="Linh Truong - Y17" userId="50eef937-3704-4caf-9466-24081a027de1" providerId="ADAL" clId="{A45A69E0-BD8C-43AA-843F-8C5B8B077EE6}" dt="2022-09-12T14:18:11.833" v="11673" actId="403"/>
          <ac:spMkLst>
            <pc:docMk/>
            <pc:sldMk cId="727332487" sldId="271"/>
            <ac:spMk id="2" creationId="{729B537D-3A28-4EEB-E0FC-24580198F597}"/>
          </ac:spMkLst>
        </pc:spChg>
        <pc:spChg chg="del">
          <ac:chgData name="Linh Truong - Y17" userId="50eef937-3704-4caf-9466-24081a027de1" providerId="ADAL" clId="{A45A69E0-BD8C-43AA-843F-8C5B8B077EE6}" dt="2022-09-12T14:15:45.849" v="11600"/>
          <ac:spMkLst>
            <pc:docMk/>
            <pc:sldMk cId="727332487" sldId="271"/>
            <ac:spMk id="3" creationId="{A04AA3A9-8365-DE7E-8D29-A832AEC9A42D}"/>
          </ac:spMkLst>
        </pc:spChg>
        <pc:spChg chg="add del mod">
          <ac:chgData name="Linh Truong - Y17" userId="50eef937-3704-4caf-9466-24081a027de1" providerId="ADAL" clId="{A45A69E0-BD8C-43AA-843F-8C5B8B077EE6}" dt="2022-09-12T14:16:35.897" v="11647" actId="478"/>
          <ac:spMkLst>
            <pc:docMk/>
            <pc:sldMk cId="727332487" sldId="271"/>
            <ac:spMk id="4" creationId="{5B80C813-F87E-6CAE-F565-AAC57B379D2D}"/>
          </ac:spMkLst>
        </pc:spChg>
        <pc:spChg chg="add mod">
          <ac:chgData name="Linh Truong - Y17" userId="50eef937-3704-4caf-9466-24081a027de1" providerId="ADAL" clId="{A45A69E0-BD8C-43AA-843F-8C5B8B077EE6}" dt="2022-09-12T14:32:53.790" v="11709" actId="403"/>
          <ac:spMkLst>
            <pc:docMk/>
            <pc:sldMk cId="727332487" sldId="271"/>
            <ac:spMk id="5" creationId="{B4162F9B-0CE9-A727-C211-1B8CB6DDA58E}"/>
          </ac:spMkLst>
        </pc:spChg>
        <pc:spChg chg="add">
          <ac:chgData name="Linh Truong - Y17" userId="50eef937-3704-4caf-9466-24081a027de1" providerId="ADAL" clId="{A45A69E0-BD8C-43AA-843F-8C5B8B077EE6}" dt="2022-09-12T14:17:58.039" v="11671" actId="26606"/>
          <ac:spMkLst>
            <pc:docMk/>
            <pc:sldMk cId="727332487" sldId="271"/>
            <ac:spMk id="1031" creationId="{2B566528-1B12-4246-9431-5C2D7D081168}"/>
          </ac:spMkLst>
        </pc:spChg>
        <pc:grpChg chg="add">
          <ac:chgData name="Linh Truong - Y17" userId="50eef937-3704-4caf-9466-24081a027de1" providerId="ADAL" clId="{A45A69E0-BD8C-43AA-843F-8C5B8B077EE6}" dt="2022-09-12T14:17:58.039" v="11671" actId="26606"/>
          <ac:grpSpMkLst>
            <pc:docMk/>
            <pc:sldMk cId="727332487" sldId="271"/>
            <ac:grpSpMk id="1033" creationId="{828A5161-06F1-46CF-8AD7-844680A59E13}"/>
          </ac:grpSpMkLst>
        </pc:grpChg>
        <pc:grpChg chg="add">
          <ac:chgData name="Linh Truong - Y17" userId="50eef937-3704-4caf-9466-24081a027de1" providerId="ADAL" clId="{A45A69E0-BD8C-43AA-843F-8C5B8B077EE6}" dt="2022-09-12T14:17:58.039" v="11671" actId="26606"/>
          <ac:grpSpMkLst>
            <pc:docMk/>
            <pc:sldMk cId="727332487" sldId="271"/>
            <ac:grpSpMk id="1037" creationId="{5995D10D-E9C9-47DB-AE7E-801FEF38F5C9}"/>
          </ac:grpSpMkLst>
        </pc:grpChg>
        <pc:picChg chg="add mod ord">
          <ac:chgData name="Linh Truong - Y17" userId="50eef937-3704-4caf-9466-24081a027de1" providerId="ADAL" clId="{A45A69E0-BD8C-43AA-843F-8C5B8B077EE6}" dt="2022-09-12T14:17:58.039" v="11671" actId="26606"/>
          <ac:picMkLst>
            <pc:docMk/>
            <pc:sldMk cId="727332487" sldId="271"/>
            <ac:picMk id="1026" creationId="{0758D3F0-2CB6-1D1A-9655-5825B0318E13}"/>
          </ac:picMkLst>
        </pc:picChg>
        <pc:picChg chg="add del">
          <ac:chgData name="Linh Truong - Y17" userId="50eef937-3704-4caf-9466-24081a027de1" providerId="ADAL" clId="{A45A69E0-BD8C-43AA-843F-8C5B8B077EE6}" dt="2022-09-12T14:16:35.897" v="11647" actId="478"/>
          <ac:picMkLst>
            <pc:docMk/>
            <pc:sldMk cId="727332487" sldId="271"/>
            <ac:picMk id="1028" creationId="{8EC40932-B25B-5691-DACD-34D743C4A491}"/>
          </ac:picMkLst>
        </pc:picChg>
      </pc:sldChg>
      <pc:sldChg chg="modSp new mod">
        <pc:chgData name="Linh Truong - Y17" userId="50eef937-3704-4caf-9466-24081a027de1" providerId="ADAL" clId="{A45A69E0-BD8C-43AA-843F-8C5B8B077EE6}" dt="2022-09-12T15:53:01.156" v="12236" actId="207"/>
        <pc:sldMkLst>
          <pc:docMk/>
          <pc:sldMk cId="3745698316" sldId="272"/>
        </pc:sldMkLst>
        <pc:spChg chg="mod">
          <ac:chgData name="Linh Truong - Y17" userId="50eef937-3704-4caf-9466-24081a027de1" providerId="ADAL" clId="{A45A69E0-BD8C-43AA-843F-8C5B8B077EE6}" dt="2022-09-12T15:13:05.005" v="12025" actId="20577"/>
          <ac:spMkLst>
            <pc:docMk/>
            <pc:sldMk cId="3745698316" sldId="272"/>
            <ac:spMk id="2" creationId="{61E11F3D-7AC1-03C8-3336-A1BF43575A8E}"/>
          </ac:spMkLst>
        </pc:spChg>
        <pc:spChg chg="mod">
          <ac:chgData name="Linh Truong - Y17" userId="50eef937-3704-4caf-9466-24081a027de1" providerId="ADAL" clId="{A45A69E0-BD8C-43AA-843F-8C5B8B077EE6}" dt="2022-09-12T15:53:01.156" v="12236" actId="207"/>
          <ac:spMkLst>
            <pc:docMk/>
            <pc:sldMk cId="3745698316" sldId="272"/>
            <ac:spMk id="3" creationId="{F514FD39-6A7C-24D5-E8E9-5030147E247E}"/>
          </ac:spMkLst>
        </pc:spChg>
      </pc:sldChg>
      <pc:sldChg chg="modSp new mod">
        <pc:chgData name="Linh Truong - Y17" userId="50eef937-3704-4caf-9466-24081a027de1" providerId="ADAL" clId="{A45A69E0-BD8C-43AA-843F-8C5B8B077EE6}" dt="2022-09-12T14:36:26.635" v="11717"/>
        <pc:sldMkLst>
          <pc:docMk/>
          <pc:sldMk cId="3285638976" sldId="273"/>
        </pc:sldMkLst>
        <pc:spChg chg="mod">
          <ac:chgData name="Linh Truong - Y17" userId="50eef937-3704-4caf-9466-24081a027de1" providerId="ADAL" clId="{A45A69E0-BD8C-43AA-843F-8C5B8B077EE6}" dt="2022-09-12T14:36:26.635" v="11717"/>
          <ac:spMkLst>
            <pc:docMk/>
            <pc:sldMk cId="3285638976" sldId="273"/>
            <ac:spMk id="2" creationId="{835EC82B-11DA-181F-EB9F-FD3FC92CD403}"/>
          </ac:spMkLst>
        </pc:spChg>
        <pc:spChg chg="mod">
          <ac:chgData name="Linh Truong - Y17" userId="50eef937-3704-4caf-9466-24081a027de1" providerId="ADAL" clId="{A45A69E0-BD8C-43AA-843F-8C5B8B077EE6}" dt="2022-09-12T09:55:58.621" v="7438" actId="27636"/>
          <ac:spMkLst>
            <pc:docMk/>
            <pc:sldMk cId="3285638976" sldId="273"/>
            <ac:spMk id="3" creationId="{990AADF3-AB87-8EF7-7EC3-F4AF0734156E}"/>
          </ac:spMkLst>
        </pc:spChg>
      </pc:sldChg>
      <pc:sldChg chg="modSp new mod">
        <pc:chgData name="Linh Truong - Y17" userId="50eef937-3704-4caf-9466-24081a027de1" providerId="ADAL" clId="{A45A69E0-BD8C-43AA-843F-8C5B8B077EE6}" dt="2022-09-12T14:36:31.113" v="11718"/>
        <pc:sldMkLst>
          <pc:docMk/>
          <pc:sldMk cId="1210482824" sldId="274"/>
        </pc:sldMkLst>
        <pc:spChg chg="mod">
          <ac:chgData name="Linh Truong - Y17" userId="50eef937-3704-4caf-9466-24081a027de1" providerId="ADAL" clId="{A45A69E0-BD8C-43AA-843F-8C5B8B077EE6}" dt="2022-09-12T14:36:31.113" v="11718"/>
          <ac:spMkLst>
            <pc:docMk/>
            <pc:sldMk cId="1210482824" sldId="274"/>
            <ac:spMk id="2" creationId="{B4FEDCF0-E112-AB26-BFF0-5D761C559C44}"/>
          </ac:spMkLst>
        </pc:spChg>
        <pc:spChg chg="mod">
          <ac:chgData name="Linh Truong - Y17" userId="50eef937-3704-4caf-9466-24081a027de1" providerId="ADAL" clId="{A45A69E0-BD8C-43AA-843F-8C5B8B077EE6}" dt="2022-09-12T12:38:01.881" v="7642" actId="20577"/>
          <ac:spMkLst>
            <pc:docMk/>
            <pc:sldMk cId="1210482824" sldId="274"/>
            <ac:spMk id="3" creationId="{DB42598F-6944-A2F3-AFA0-87154E60D716}"/>
          </ac:spMkLst>
        </pc:spChg>
      </pc:sldChg>
      <pc:sldChg chg="modSp mod">
        <pc:chgData name="Linh Truong - Y17" userId="50eef937-3704-4caf-9466-24081a027de1" providerId="ADAL" clId="{A45A69E0-BD8C-43AA-843F-8C5B8B077EE6}" dt="2022-09-12T13:57:57.974" v="10791" actId="20577"/>
        <pc:sldMkLst>
          <pc:docMk/>
          <pc:sldMk cId="1140938952" sldId="275"/>
        </pc:sldMkLst>
        <pc:spChg chg="mod">
          <ac:chgData name="Linh Truong - Y17" userId="50eef937-3704-4caf-9466-24081a027de1" providerId="ADAL" clId="{A45A69E0-BD8C-43AA-843F-8C5B8B077EE6}" dt="2022-09-12T13:57:57.974" v="10791" actId="20577"/>
          <ac:spMkLst>
            <pc:docMk/>
            <pc:sldMk cId="1140938952" sldId="275"/>
            <ac:spMk id="3" creationId="{5906921F-0129-8C12-1D0B-ED8272B2012A}"/>
          </ac:spMkLst>
        </pc:spChg>
      </pc:sldChg>
      <pc:sldChg chg="addSp delSp modSp new mod setBg setClrOvrMap">
        <pc:chgData name="Linh Truong - Y17" userId="50eef937-3704-4caf-9466-24081a027de1" providerId="ADAL" clId="{A45A69E0-BD8C-43AA-843F-8C5B8B077EE6}" dt="2022-09-12T15:52:18.702" v="12235"/>
        <pc:sldMkLst>
          <pc:docMk/>
          <pc:sldMk cId="3748941483" sldId="276"/>
        </pc:sldMkLst>
        <pc:spChg chg="del mod">
          <ac:chgData name="Linh Truong - Y17" userId="50eef937-3704-4caf-9466-24081a027de1" providerId="ADAL" clId="{A45A69E0-BD8C-43AA-843F-8C5B8B077EE6}" dt="2022-09-12T14:07:51.842" v="11331" actId="478"/>
          <ac:spMkLst>
            <pc:docMk/>
            <pc:sldMk cId="3748941483" sldId="276"/>
            <ac:spMk id="2" creationId="{43840826-682C-55BA-D005-C1BB3CFF0221}"/>
          </ac:spMkLst>
        </pc:spChg>
        <pc:spChg chg="mod ord">
          <ac:chgData name="Linh Truong - Y17" userId="50eef937-3704-4caf-9466-24081a027de1" providerId="ADAL" clId="{A45A69E0-BD8C-43AA-843F-8C5B8B077EE6}" dt="2022-09-12T14:42:31.386" v="11908" actId="20577"/>
          <ac:spMkLst>
            <pc:docMk/>
            <pc:sldMk cId="3748941483" sldId="276"/>
            <ac:spMk id="3" creationId="{03F4B223-B91F-8515-25DA-0BAA9CABBA99}"/>
          </ac:spMkLst>
        </pc:spChg>
        <pc:spChg chg="add mod">
          <ac:chgData name="Linh Truong - Y17" userId="50eef937-3704-4caf-9466-24081a027de1" providerId="ADAL" clId="{A45A69E0-BD8C-43AA-843F-8C5B8B077EE6}" dt="2022-09-12T14:34:10.921" v="11714" actId="1076"/>
          <ac:spMkLst>
            <pc:docMk/>
            <pc:sldMk cId="3748941483" sldId="276"/>
            <ac:spMk id="7" creationId="{D32705AA-6BCD-D6DC-E6F0-B0D4946B409F}"/>
          </ac:spMkLst>
        </pc:spChg>
        <pc:spChg chg="add del">
          <ac:chgData name="Linh Truong - Y17" userId="50eef937-3704-4caf-9466-24081a027de1" providerId="ADAL" clId="{A45A69E0-BD8C-43AA-843F-8C5B8B077EE6}" dt="2022-09-12T14:06:13.033" v="11309" actId="26606"/>
          <ac:spMkLst>
            <pc:docMk/>
            <pc:sldMk cId="3748941483" sldId="276"/>
            <ac:spMk id="10" creationId="{F13C74B1-5B17-4795-BED0-7140497B445A}"/>
          </ac:spMkLst>
        </pc:spChg>
        <pc:spChg chg="add del">
          <ac:chgData name="Linh Truong - Y17" userId="50eef937-3704-4caf-9466-24081a027de1" providerId="ADAL" clId="{A45A69E0-BD8C-43AA-843F-8C5B8B077EE6}" dt="2022-09-12T14:06:13.033" v="11309" actId="26606"/>
          <ac:spMkLst>
            <pc:docMk/>
            <pc:sldMk cId="3748941483" sldId="276"/>
            <ac:spMk id="12" creationId="{D4974D33-8DC5-464E-8C6D-BE58F0669C17}"/>
          </ac:spMkLst>
        </pc:spChg>
        <pc:spChg chg="add del">
          <ac:chgData name="Linh Truong - Y17" userId="50eef937-3704-4caf-9466-24081a027de1" providerId="ADAL" clId="{A45A69E0-BD8C-43AA-843F-8C5B8B077EE6}" dt="2022-09-12T14:06:42.271" v="11318" actId="26606"/>
          <ac:spMkLst>
            <pc:docMk/>
            <pc:sldMk cId="3748941483" sldId="276"/>
            <ac:spMk id="14" creationId="{A5271697-90F1-4A23-8EF2-0179F2EAFACB}"/>
          </ac:spMkLst>
        </pc:spChg>
        <pc:spChg chg="add del">
          <ac:chgData name="Linh Truong - Y17" userId="50eef937-3704-4caf-9466-24081a027de1" providerId="ADAL" clId="{A45A69E0-BD8C-43AA-843F-8C5B8B077EE6}" dt="2022-09-12T14:06:15.673" v="11311" actId="26606"/>
          <ac:spMkLst>
            <pc:docMk/>
            <pc:sldMk cId="3748941483" sldId="276"/>
            <ac:spMk id="15" creationId="{2B566528-1B12-4246-9431-5C2D7D081168}"/>
          </ac:spMkLst>
        </pc:spChg>
        <pc:spChg chg="add del">
          <ac:chgData name="Linh Truong - Y17" userId="50eef937-3704-4caf-9466-24081a027de1" providerId="ADAL" clId="{A45A69E0-BD8C-43AA-843F-8C5B8B077EE6}" dt="2022-09-12T14:06:19.251" v="11313" actId="26606"/>
          <ac:spMkLst>
            <pc:docMk/>
            <pc:sldMk cId="3748941483" sldId="276"/>
            <ac:spMk id="21" creationId="{5E39A796-BE83-48B1-B33F-35C4A32AAB57}"/>
          </ac:spMkLst>
        </pc:spChg>
        <pc:spChg chg="add del">
          <ac:chgData name="Linh Truong - Y17" userId="50eef937-3704-4caf-9466-24081a027de1" providerId="ADAL" clId="{A45A69E0-BD8C-43AA-843F-8C5B8B077EE6}" dt="2022-09-12T14:06:19.251" v="11313" actId="26606"/>
          <ac:spMkLst>
            <pc:docMk/>
            <pc:sldMk cId="3748941483" sldId="276"/>
            <ac:spMk id="22" creationId="{72F84B47-E267-4194-8194-831DB7B5547F}"/>
          </ac:spMkLst>
        </pc:spChg>
        <pc:spChg chg="add del">
          <ac:chgData name="Linh Truong - Y17" userId="50eef937-3704-4caf-9466-24081a027de1" providerId="ADAL" clId="{A45A69E0-BD8C-43AA-843F-8C5B8B077EE6}" dt="2022-09-12T14:06:42.271" v="11318" actId="26606"/>
          <ac:spMkLst>
            <pc:docMk/>
            <pc:sldMk cId="3748941483" sldId="276"/>
            <ac:spMk id="37" creationId="{C1000A71-EAA0-4A28-9813-F75E9271631B}"/>
          </ac:spMkLst>
        </pc:spChg>
        <pc:spChg chg="add del">
          <ac:chgData name="Linh Truong - Y17" userId="50eef937-3704-4caf-9466-24081a027de1" providerId="ADAL" clId="{A45A69E0-BD8C-43AA-843F-8C5B8B077EE6}" dt="2022-09-12T14:06:42.271" v="11318" actId="26606"/>
          <ac:spMkLst>
            <pc:docMk/>
            <pc:sldMk cId="3748941483" sldId="276"/>
            <ac:spMk id="38" creationId="{D9F5512A-48E1-4C07-B75E-3CCC517B6804}"/>
          </ac:spMkLst>
        </pc:spChg>
        <pc:spChg chg="add del">
          <ac:chgData name="Linh Truong - Y17" userId="50eef937-3704-4caf-9466-24081a027de1" providerId="ADAL" clId="{A45A69E0-BD8C-43AA-843F-8C5B8B077EE6}" dt="2022-09-12T14:06:42.271" v="11318" actId="26606"/>
          <ac:spMkLst>
            <pc:docMk/>
            <pc:sldMk cId="3748941483" sldId="276"/>
            <ac:spMk id="39" creationId="{3CD1EA40-7116-4FCB-9369-70F29FAA91EC}"/>
          </ac:spMkLst>
        </pc:spChg>
        <pc:spChg chg="add del">
          <ac:chgData name="Linh Truong - Y17" userId="50eef937-3704-4caf-9466-24081a027de1" providerId="ADAL" clId="{A45A69E0-BD8C-43AA-843F-8C5B8B077EE6}" dt="2022-09-12T14:06:42.255" v="11317" actId="26606"/>
          <ac:spMkLst>
            <pc:docMk/>
            <pc:sldMk cId="3748941483" sldId="276"/>
            <ac:spMk id="48" creationId="{5FDF4720-5445-47BE-89FE-E40D1AE6F619}"/>
          </ac:spMkLst>
        </pc:spChg>
        <pc:spChg chg="add del">
          <ac:chgData name="Linh Truong - Y17" userId="50eef937-3704-4caf-9466-24081a027de1" providerId="ADAL" clId="{A45A69E0-BD8C-43AA-843F-8C5B8B077EE6}" dt="2022-09-12T14:06:42.255" v="11317" actId="26606"/>
          <ac:spMkLst>
            <pc:docMk/>
            <pc:sldMk cId="3748941483" sldId="276"/>
            <ac:spMk id="50" creationId="{AC8710B4-A815-4082-9E4F-F13A0007090C}"/>
          </ac:spMkLst>
        </pc:spChg>
        <pc:spChg chg="add del">
          <ac:chgData name="Linh Truong - Y17" userId="50eef937-3704-4caf-9466-24081a027de1" providerId="ADAL" clId="{A45A69E0-BD8C-43AA-843F-8C5B8B077EE6}" dt="2022-09-12T14:07:32.972" v="11328" actId="26606"/>
          <ac:spMkLst>
            <pc:docMk/>
            <pc:sldMk cId="3748941483" sldId="276"/>
            <ac:spMk id="52" creationId="{A5271697-90F1-4A23-8EF2-0179F2EAFACB}"/>
          </ac:spMkLst>
        </pc:spChg>
        <pc:spChg chg="add del">
          <ac:chgData name="Linh Truong - Y17" userId="50eef937-3704-4caf-9466-24081a027de1" providerId="ADAL" clId="{A45A69E0-BD8C-43AA-843F-8C5B8B077EE6}" dt="2022-09-12T14:07:32.972" v="11328" actId="26606"/>
          <ac:spMkLst>
            <pc:docMk/>
            <pc:sldMk cId="3748941483" sldId="276"/>
            <ac:spMk id="53" creationId="{C1000A71-EAA0-4A28-9813-F75E9271631B}"/>
          </ac:spMkLst>
        </pc:spChg>
        <pc:spChg chg="add del">
          <ac:chgData name="Linh Truong - Y17" userId="50eef937-3704-4caf-9466-24081a027de1" providerId="ADAL" clId="{A45A69E0-BD8C-43AA-843F-8C5B8B077EE6}" dt="2022-09-12T14:07:32.972" v="11328" actId="26606"/>
          <ac:spMkLst>
            <pc:docMk/>
            <pc:sldMk cId="3748941483" sldId="276"/>
            <ac:spMk id="75" creationId="{3CD1EA40-7116-4FCB-9369-70F29FAA91EC}"/>
          </ac:spMkLst>
        </pc:spChg>
        <pc:spChg chg="add del">
          <ac:chgData name="Linh Truong - Y17" userId="50eef937-3704-4caf-9466-24081a027de1" providerId="ADAL" clId="{A45A69E0-BD8C-43AA-843F-8C5B8B077EE6}" dt="2022-09-12T14:07:32.972" v="11328" actId="26606"/>
          <ac:spMkLst>
            <pc:docMk/>
            <pc:sldMk cId="3748941483" sldId="276"/>
            <ac:spMk id="76" creationId="{D9F5512A-48E1-4C07-B75E-3CCC517B6804}"/>
          </ac:spMkLst>
        </pc:spChg>
        <pc:spChg chg="add del">
          <ac:chgData name="Linh Truong - Y17" userId="50eef937-3704-4caf-9466-24081a027de1" providerId="ADAL" clId="{A45A69E0-BD8C-43AA-843F-8C5B8B077EE6}" dt="2022-09-12T14:07:26.582" v="11323" actId="26606"/>
          <ac:spMkLst>
            <pc:docMk/>
            <pc:sldMk cId="3748941483" sldId="276"/>
            <ac:spMk id="81" creationId="{C1000A71-EAA0-4A28-9813-F75E9271631B}"/>
          </ac:spMkLst>
        </pc:spChg>
        <pc:spChg chg="add del">
          <ac:chgData name="Linh Truong - Y17" userId="50eef937-3704-4caf-9466-24081a027de1" providerId="ADAL" clId="{A45A69E0-BD8C-43AA-843F-8C5B8B077EE6}" dt="2022-09-12T14:07:26.582" v="11323" actId="26606"/>
          <ac:spMkLst>
            <pc:docMk/>
            <pc:sldMk cId="3748941483" sldId="276"/>
            <ac:spMk id="83" creationId="{3CD1EA40-7116-4FCB-9369-70F29FAA91EC}"/>
          </ac:spMkLst>
        </pc:spChg>
        <pc:spChg chg="add del">
          <ac:chgData name="Linh Truong - Y17" userId="50eef937-3704-4caf-9466-24081a027de1" providerId="ADAL" clId="{A45A69E0-BD8C-43AA-843F-8C5B8B077EE6}" dt="2022-09-12T14:07:26.582" v="11323" actId="26606"/>
          <ac:spMkLst>
            <pc:docMk/>
            <pc:sldMk cId="3748941483" sldId="276"/>
            <ac:spMk id="85" creationId="{A5271697-90F1-4A23-8EF2-0179F2EAFACB}"/>
          </ac:spMkLst>
        </pc:spChg>
        <pc:spChg chg="add del">
          <ac:chgData name="Linh Truong - Y17" userId="50eef937-3704-4caf-9466-24081a027de1" providerId="ADAL" clId="{A45A69E0-BD8C-43AA-843F-8C5B8B077EE6}" dt="2022-09-12T14:07:32.941" v="11327" actId="26606"/>
          <ac:spMkLst>
            <pc:docMk/>
            <pc:sldMk cId="3748941483" sldId="276"/>
            <ac:spMk id="89" creationId="{C13237C8-E62C-4F0D-A318-BD6FB6C2D138}"/>
          </ac:spMkLst>
        </pc:spChg>
        <pc:spChg chg="add del">
          <ac:chgData name="Linh Truong - Y17" userId="50eef937-3704-4caf-9466-24081a027de1" providerId="ADAL" clId="{A45A69E0-BD8C-43AA-843F-8C5B8B077EE6}" dt="2022-09-12T14:07:32.941" v="11327" actId="26606"/>
          <ac:spMkLst>
            <pc:docMk/>
            <pc:sldMk cId="3748941483" sldId="276"/>
            <ac:spMk id="91" creationId="{19C9EAEA-39D0-4B0E-A0EB-51E7B26740B1}"/>
          </ac:spMkLst>
        </pc:spChg>
        <pc:spChg chg="add del">
          <ac:chgData name="Linh Truong - Y17" userId="50eef937-3704-4caf-9466-24081a027de1" providerId="ADAL" clId="{A45A69E0-BD8C-43AA-843F-8C5B8B077EE6}" dt="2022-09-12T14:07:26.582" v="11323" actId="26606"/>
          <ac:spMkLst>
            <pc:docMk/>
            <pc:sldMk cId="3748941483" sldId="276"/>
            <ac:spMk id="109" creationId="{D9F5512A-48E1-4C07-B75E-3CCC517B6804}"/>
          </ac:spMkLst>
        </pc:spChg>
        <pc:spChg chg="add del">
          <ac:chgData name="Linh Truong - Y17" userId="50eef937-3704-4caf-9466-24081a027de1" providerId="ADAL" clId="{A45A69E0-BD8C-43AA-843F-8C5B8B077EE6}" dt="2022-09-12T14:07:31.878" v="11325" actId="26606"/>
          <ac:spMkLst>
            <pc:docMk/>
            <pc:sldMk cId="3748941483" sldId="276"/>
            <ac:spMk id="111" creationId="{0450C687-86B5-4248-BEBB-0B59B7977047}"/>
          </ac:spMkLst>
        </pc:spChg>
        <pc:spChg chg="add del">
          <ac:chgData name="Linh Truong - Y17" userId="50eef937-3704-4caf-9466-24081a027de1" providerId="ADAL" clId="{A45A69E0-BD8C-43AA-843F-8C5B8B077EE6}" dt="2022-09-12T14:07:31.878" v="11325" actId="26606"/>
          <ac:spMkLst>
            <pc:docMk/>
            <pc:sldMk cId="3748941483" sldId="276"/>
            <ac:spMk id="112" creationId="{3CD1EA40-7116-4FCB-9369-70F29FAA91EC}"/>
          </ac:spMkLst>
        </pc:spChg>
        <pc:spChg chg="add del">
          <ac:chgData name="Linh Truong - Y17" userId="50eef937-3704-4caf-9466-24081a027de1" providerId="ADAL" clId="{A45A69E0-BD8C-43AA-843F-8C5B8B077EE6}" dt="2022-09-12T14:07:31.878" v="11325" actId="26606"/>
          <ac:spMkLst>
            <pc:docMk/>
            <pc:sldMk cId="3748941483" sldId="276"/>
            <ac:spMk id="113" creationId="{A5271697-90F1-4A23-8EF2-0179F2EAFACB}"/>
          </ac:spMkLst>
        </pc:spChg>
        <pc:spChg chg="add del">
          <ac:chgData name="Linh Truong - Y17" userId="50eef937-3704-4caf-9466-24081a027de1" providerId="ADAL" clId="{A45A69E0-BD8C-43AA-843F-8C5B8B077EE6}" dt="2022-09-12T14:07:31.878" v="11325" actId="26606"/>
          <ac:spMkLst>
            <pc:docMk/>
            <pc:sldMk cId="3748941483" sldId="276"/>
            <ac:spMk id="135" creationId="{D9F5512A-48E1-4C07-B75E-3CCC517B6804}"/>
          </ac:spMkLst>
        </pc:spChg>
        <pc:spChg chg="add del">
          <ac:chgData name="Linh Truong - Y17" userId="50eef937-3704-4caf-9466-24081a027de1" providerId="ADAL" clId="{A45A69E0-BD8C-43AA-843F-8C5B8B077EE6}" dt="2022-09-12T14:07:32.941" v="11327" actId="26606"/>
          <ac:spMkLst>
            <pc:docMk/>
            <pc:sldMk cId="3748941483" sldId="276"/>
            <ac:spMk id="137" creationId="{201CC55D-ED54-4C5C-95E6-10947BD1103B}"/>
          </ac:spMkLst>
        </pc:spChg>
        <pc:spChg chg="add del">
          <ac:chgData name="Linh Truong - Y17" userId="50eef937-3704-4caf-9466-24081a027de1" providerId="ADAL" clId="{A45A69E0-BD8C-43AA-843F-8C5B8B077EE6}" dt="2022-09-12T14:07:32.941" v="11327" actId="26606"/>
          <ac:spMkLst>
            <pc:docMk/>
            <pc:sldMk cId="3748941483" sldId="276"/>
            <ac:spMk id="140" creationId="{3873B707-463F-40B0-8227-E8CC6C67EB25}"/>
          </ac:spMkLst>
        </pc:spChg>
        <pc:spChg chg="add del">
          <ac:chgData name="Linh Truong - Y17" userId="50eef937-3704-4caf-9466-24081a027de1" providerId="ADAL" clId="{A45A69E0-BD8C-43AA-843F-8C5B8B077EE6}" dt="2022-09-12T14:07:58.439" v="11332" actId="26606"/>
          <ac:spMkLst>
            <pc:docMk/>
            <pc:sldMk cId="3748941483" sldId="276"/>
            <ac:spMk id="142" creationId="{0450C687-86B5-4248-BEBB-0B59B7977047}"/>
          </ac:spMkLst>
        </pc:spChg>
        <pc:spChg chg="add del">
          <ac:chgData name="Linh Truong - Y17" userId="50eef937-3704-4caf-9466-24081a027de1" providerId="ADAL" clId="{A45A69E0-BD8C-43AA-843F-8C5B8B077EE6}" dt="2022-09-12T14:07:58.439" v="11332" actId="26606"/>
          <ac:spMkLst>
            <pc:docMk/>
            <pc:sldMk cId="3748941483" sldId="276"/>
            <ac:spMk id="143" creationId="{3CD1EA40-7116-4FCB-9369-70F29FAA91EC}"/>
          </ac:spMkLst>
        </pc:spChg>
        <pc:spChg chg="add del">
          <ac:chgData name="Linh Truong - Y17" userId="50eef937-3704-4caf-9466-24081a027de1" providerId="ADAL" clId="{A45A69E0-BD8C-43AA-843F-8C5B8B077EE6}" dt="2022-09-12T14:07:58.439" v="11332" actId="26606"/>
          <ac:spMkLst>
            <pc:docMk/>
            <pc:sldMk cId="3748941483" sldId="276"/>
            <ac:spMk id="144" creationId="{A5271697-90F1-4A23-8EF2-0179F2EAFACB}"/>
          </ac:spMkLst>
        </pc:spChg>
        <pc:spChg chg="add del">
          <ac:chgData name="Linh Truong - Y17" userId="50eef937-3704-4caf-9466-24081a027de1" providerId="ADAL" clId="{A45A69E0-BD8C-43AA-843F-8C5B8B077EE6}" dt="2022-09-12T14:07:58.439" v="11332" actId="26606"/>
          <ac:spMkLst>
            <pc:docMk/>
            <pc:sldMk cId="3748941483" sldId="276"/>
            <ac:spMk id="148" creationId="{D9F5512A-48E1-4C07-B75E-3CCC517B6804}"/>
          </ac:spMkLst>
        </pc:spChg>
        <pc:spChg chg="add del">
          <ac:chgData name="Linh Truong - Y17" userId="50eef937-3704-4caf-9466-24081a027de1" providerId="ADAL" clId="{A45A69E0-BD8C-43AA-843F-8C5B8B077EE6}" dt="2022-09-12T14:09:09.680" v="11345" actId="26606"/>
          <ac:spMkLst>
            <pc:docMk/>
            <pc:sldMk cId="3748941483" sldId="276"/>
            <ac:spMk id="153" creationId="{04812C46-200A-4DEB-A05E-3ED6C68C2387}"/>
          </ac:spMkLst>
        </pc:spChg>
        <pc:spChg chg="add del">
          <ac:chgData name="Linh Truong - Y17" userId="50eef937-3704-4caf-9466-24081a027de1" providerId="ADAL" clId="{A45A69E0-BD8C-43AA-843F-8C5B8B077EE6}" dt="2022-09-12T14:09:09.680" v="11345" actId="26606"/>
          <ac:spMkLst>
            <pc:docMk/>
            <pc:sldMk cId="3748941483" sldId="276"/>
            <ac:spMk id="155" creationId="{D1EA859B-E555-4109-94F3-6700E046E008}"/>
          </ac:spMkLst>
        </pc:spChg>
        <pc:spChg chg="add del">
          <ac:chgData name="Linh Truong - Y17" userId="50eef937-3704-4caf-9466-24081a027de1" providerId="ADAL" clId="{A45A69E0-BD8C-43AA-843F-8C5B8B077EE6}" dt="2022-09-12T14:09:09.665" v="11344" actId="26606"/>
          <ac:spMkLst>
            <pc:docMk/>
            <pc:sldMk cId="3748941483" sldId="276"/>
            <ac:spMk id="160" creationId="{D462EE7E-14DF-497D-AE08-F6623DB88E99}"/>
          </ac:spMkLst>
        </pc:spChg>
        <pc:spChg chg="add del">
          <ac:chgData name="Linh Truong - Y17" userId="50eef937-3704-4caf-9466-24081a027de1" providerId="ADAL" clId="{A45A69E0-BD8C-43AA-843F-8C5B8B077EE6}" dt="2022-09-12T14:09:09.665" v="11344" actId="26606"/>
          <ac:spMkLst>
            <pc:docMk/>
            <pc:sldMk cId="3748941483" sldId="276"/>
            <ac:spMk id="162" creationId="{2B7373E6-4724-4F6F-B078-E82B0AE895C8}"/>
          </ac:spMkLst>
        </pc:spChg>
        <pc:spChg chg="add del">
          <ac:chgData name="Linh Truong - Y17" userId="50eef937-3704-4caf-9466-24081a027de1" providerId="ADAL" clId="{A45A69E0-BD8C-43AA-843F-8C5B8B077EE6}" dt="2022-09-12T14:09:23.894" v="11347" actId="26606"/>
          <ac:spMkLst>
            <pc:docMk/>
            <pc:sldMk cId="3748941483" sldId="276"/>
            <ac:spMk id="185" creationId="{60EDF680-0EE3-4077-A0FB-FFC1F69282EE}"/>
          </ac:spMkLst>
        </pc:spChg>
        <pc:spChg chg="add del">
          <ac:chgData name="Linh Truong - Y17" userId="50eef937-3704-4caf-9466-24081a027de1" providerId="ADAL" clId="{A45A69E0-BD8C-43AA-843F-8C5B8B077EE6}" dt="2022-09-12T14:09:23.894" v="11347" actId="26606"/>
          <ac:spMkLst>
            <pc:docMk/>
            <pc:sldMk cId="3748941483" sldId="276"/>
            <ac:spMk id="186" creationId="{A54F98A6-68EF-49B3-BFA0-411E5E27FE68}"/>
          </ac:spMkLst>
        </pc:spChg>
        <pc:spChg chg="add del">
          <ac:chgData name="Linh Truong - Y17" userId="50eef937-3704-4caf-9466-24081a027de1" providerId="ADAL" clId="{A45A69E0-BD8C-43AA-843F-8C5B8B077EE6}" dt="2022-09-12T14:09:23.894" v="11347" actId="26606"/>
          <ac:spMkLst>
            <pc:docMk/>
            <pc:sldMk cId="3748941483" sldId="276"/>
            <ac:spMk id="187" creationId="{A5271697-90F1-4A23-8EF2-0179F2EAFACB}"/>
          </ac:spMkLst>
        </pc:spChg>
        <pc:spChg chg="add del">
          <ac:chgData name="Linh Truong - Y17" userId="50eef937-3704-4caf-9466-24081a027de1" providerId="ADAL" clId="{A45A69E0-BD8C-43AA-843F-8C5B8B077EE6}" dt="2022-09-12T14:09:23.894" v="11347" actId="26606"/>
          <ac:spMkLst>
            <pc:docMk/>
            <pc:sldMk cId="3748941483" sldId="276"/>
            <ac:spMk id="188" creationId="{D9F5512A-48E1-4C07-B75E-3CCC517B6804}"/>
          </ac:spMkLst>
        </pc:spChg>
        <pc:spChg chg="add">
          <ac:chgData name="Linh Truong - Y17" userId="50eef937-3704-4caf-9466-24081a027de1" providerId="ADAL" clId="{A45A69E0-BD8C-43AA-843F-8C5B8B077EE6}" dt="2022-09-12T14:09:23.894" v="11347" actId="26606"/>
          <ac:spMkLst>
            <pc:docMk/>
            <pc:sldMk cId="3748941483" sldId="276"/>
            <ac:spMk id="193" creationId="{86BF47BD-DB8D-4367-B0B5-D4A6D1A32F7C}"/>
          </ac:spMkLst>
        </pc:spChg>
        <pc:grpChg chg="add del">
          <ac:chgData name="Linh Truong - Y17" userId="50eef937-3704-4caf-9466-24081a027de1" providerId="ADAL" clId="{A45A69E0-BD8C-43AA-843F-8C5B8B077EE6}" dt="2022-09-12T14:06:15.673" v="11311" actId="26606"/>
          <ac:grpSpMkLst>
            <pc:docMk/>
            <pc:sldMk cId="3748941483" sldId="276"/>
            <ac:grpSpMk id="16" creationId="{5995D10D-E9C9-47DB-AE7E-801FEF38F5C9}"/>
          </ac:grpSpMkLst>
        </pc:grpChg>
        <pc:grpChg chg="add del">
          <ac:chgData name="Linh Truong - Y17" userId="50eef937-3704-4caf-9466-24081a027de1" providerId="ADAL" clId="{A45A69E0-BD8C-43AA-843F-8C5B8B077EE6}" dt="2022-09-12T14:06:15.673" v="11311" actId="26606"/>
          <ac:grpSpMkLst>
            <pc:docMk/>
            <pc:sldMk cId="3748941483" sldId="276"/>
            <ac:grpSpMk id="19" creationId="{828A5161-06F1-46CF-8AD7-844680A59E13}"/>
          </ac:grpSpMkLst>
        </pc:grpChg>
        <pc:grpChg chg="add del">
          <ac:chgData name="Linh Truong - Y17" userId="50eef937-3704-4caf-9466-24081a027de1" providerId="ADAL" clId="{A45A69E0-BD8C-43AA-843F-8C5B8B077EE6}" dt="2022-09-12T14:06:42.271" v="11318" actId="26606"/>
          <ac:grpSpMkLst>
            <pc:docMk/>
            <pc:sldMk cId="3748941483" sldId="276"/>
            <ac:grpSpMk id="40" creationId="{CDEBFF3A-F831-4F03-A169-990BDB6B99BA}"/>
          </ac:grpSpMkLst>
        </pc:grpChg>
        <pc:grpChg chg="add del">
          <ac:chgData name="Linh Truong - Y17" userId="50eef937-3704-4caf-9466-24081a027de1" providerId="ADAL" clId="{A45A69E0-BD8C-43AA-843F-8C5B8B077EE6}" dt="2022-09-12T14:07:32.972" v="11328" actId="26606"/>
          <ac:grpSpMkLst>
            <pc:docMk/>
            <pc:sldMk cId="3748941483" sldId="276"/>
            <ac:grpSpMk id="54" creationId="{CDEBFF3A-F831-4F03-A169-990BDB6B99BA}"/>
          </ac:grpSpMkLst>
        </pc:grpChg>
        <pc:grpChg chg="add del">
          <ac:chgData name="Linh Truong - Y17" userId="50eef937-3704-4caf-9466-24081a027de1" providerId="ADAL" clId="{A45A69E0-BD8C-43AA-843F-8C5B8B077EE6}" dt="2022-09-12T14:07:26.582" v="11323" actId="26606"/>
          <ac:grpSpMkLst>
            <pc:docMk/>
            <pc:sldMk cId="3748941483" sldId="276"/>
            <ac:grpSpMk id="87" creationId="{CDEBFF3A-F831-4F03-A169-990BDB6B99BA}"/>
          </ac:grpSpMkLst>
        </pc:grpChg>
        <pc:grpChg chg="add del">
          <ac:chgData name="Linh Truong - Y17" userId="50eef937-3704-4caf-9466-24081a027de1" providerId="ADAL" clId="{A45A69E0-BD8C-43AA-843F-8C5B8B077EE6}" dt="2022-09-12T14:07:31.878" v="11325" actId="26606"/>
          <ac:grpSpMkLst>
            <pc:docMk/>
            <pc:sldMk cId="3748941483" sldId="276"/>
            <ac:grpSpMk id="114" creationId="{A9B4CF53-BC95-46A2-B37D-D05450472BCB}"/>
          </ac:grpSpMkLst>
        </pc:grpChg>
        <pc:grpChg chg="add del">
          <ac:chgData name="Linh Truong - Y17" userId="50eef937-3704-4caf-9466-24081a027de1" providerId="ADAL" clId="{A45A69E0-BD8C-43AA-843F-8C5B8B077EE6}" dt="2022-09-12T14:07:32.941" v="11327" actId="26606"/>
          <ac:grpSpMkLst>
            <pc:docMk/>
            <pc:sldMk cId="3748941483" sldId="276"/>
            <ac:grpSpMk id="138" creationId="{1DE889C7-FAD6-4397-98E2-05D503484459}"/>
          </ac:grpSpMkLst>
        </pc:grpChg>
        <pc:grpChg chg="add del">
          <ac:chgData name="Linh Truong - Y17" userId="50eef937-3704-4caf-9466-24081a027de1" providerId="ADAL" clId="{A45A69E0-BD8C-43AA-843F-8C5B8B077EE6}" dt="2022-09-12T14:07:58.439" v="11332" actId="26606"/>
          <ac:grpSpMkLst>
            <pc:docMk/>
            <pc:sldMk cId="3748941483" sldId="276"/>
            <ac:grpSpMk id="145" creationId="{A9B4CF53-BC95-46A2-B37D-D05450472BCB}"/>
          </ac:grpSpMkLst>
        </pc:grpChg>
        <pc:grpChg chg="add del">
          <ac:chgData name="Linh Truong - Y17" userId="50eef937-3704-4caf-9466-24081a027de1" providerId="ADAL" clId="{A45A69E0-BD8C-43AA-843F-8C5B8B077EE6}" dt="2022-09-12T14:09:23.894" v="11347" actId="26606"/>
          <ac:grpSpMkLst>
            <pc:docMk/>
            <pc:sldMk cId="3748941483" sldId="276"/>
            <ac:grpSpMk id="164" creationId="{E2023A6B-474A-4C72-AE9E-7E61B1FA02F0}"/>
          </ac:grpSpMkLst>
        </pc:grpChg>
        <pc:grpChg chg="add">
          <ac:chgData name="Linh Truong - Y17" userId="50eef937-3704-4caf-9466-24081a027de1" providerId="ADAL" clId="{A45A69E0-BD8C-43AA-843F-8C5B8B077EE6}" dt="2022-09-12T14:09:23.894" v="11347" actId="26606"/>
          <ac:grpSpMkLst>
            <pc:docMk/>
            <pc:sldMk cId="3748941483" sldId="276"/>
            <ac:grpSpMk id="195" creationId="{D2A542E6-1924-4FE2-89D1-3CB19468C1F6}"/>
          </ac:grpSpMkLst>
        </pc:grpChg>
        <pc:picChg chg="add del mod ord">
          <ac:chgData name="Linh Truong - Y17" userId="50eef937-3704-4caf-9466-24081a027de1" providerId="ADAL" clId="{A45A69E0-BD8C-43AA-843F-8C5B8B077EE6}" dt="2022-09-12T14:07:11.968" v="11319" actId="478"/>
          <ac:picMkLst>
            <pc:docMk/>
            <pc:sldMk cId="3748941483" sldId="276"/>
            <ac:picMk id="5" creationId="{09413719-9E3F-F6FA-376C-DD2FC6BF3F06}"/>
          </ac:picMkLst>
        </pc:picChg>
        <pc:picChg chg="add mod ord modCrop">
          <ac:chgData name="Linh Truong - Y17" userId="50eef937-3704-4caf-9466-24081a027de1" providerId="ADAL" clId="{A45A69E0-BD8C-43AA-843F-8C5B8B077EE6}" dt="2022-09-12T14:42:09.333" v="11864" actId="1076"/>
          <ac:picMkLst>
            <pc:docMk/>
            <pc:sldMk cId="3748941483" sldId="276"/>
            <ac:picMk id="6" creationId="{0AFA8F8B-35C9-257D-6709-01DA4C67F402}"/>
          </ac:picMkLst>
        </pc:picChg>
      </pc:sldChg>
      <pc:sldChg chg="modSp new mod">
        <pc:chgData name="Linh Truong - Y17" userId="50eef937-3704-4caf-9466-24081a027de1" providerId="ADAL" clId="{A45A69E0-BD8C-43AA-843F-8C5B8B077EE6}" dt="2022-09-12T16:33:23.410" v="13093" actId="6549"/>
        <pc:sldMkLst>
          <pc:docMk/>
          <pc:sldMk cId="3395371244" sldId="277"/>
        </pc:sldMkLst>
        <pc:spChg chg="mod">
          <ac:chgData name="Linh Truong - Y17" userId="50eef937-3704-4caf-9466-24081a027de1" providerId="ADAL" clId="{A45A69E0-BD8C-43AA-843F-8C5B8B077EE6}" dt="2022-09-12T14:37:26.448" v="11787" actId="20577"/>
          <ac:spMkLst>
            <pc:docMk/>
            <pc:sldMk cId="3395371244" sldId="277"/>
            <ac:spMk id="2" creationId="{F1816922-72BC-EAAB-A2C7-F73EDA5661D5}"/>
          </ac:spMkLst>
        </pc:spChg>
        <pc:spChg chg="mod">
          <ac:chgData name="Linh Truong - Y17" userId="50eef937-3704-4caf-9466-24081a027de1" providerId="ADAL" clId="{A45A69E0-BD8C-43AA-843F-8C5B8B077EE6}" dt="2022-09-12T16:33:23.410" v="13093" actId="6549"/>
          <ac:spMkLst>
            <pc:docMk/>
            <pc:sldMk cId="3395371244" sldId="277"/>
            <ac:spMk id="3" creationId="{DF88E68C-48C1-F27E-722E-8CD1DB8E687C}"/>
          </ac:spMkLst>
        </pc:spChg>
      </pc:sldChg>
      <pc:sldChg chg="addSp delSp modSp new mod">
        <pc:chgData name="Linh Truong - Y17" userId="50eef937-3704-4caf-9466-24081a027de1" providerId="ADAL" clId="{A45A69E0-BD8C-43AA-843F-8C5B8B077EE6}" dt="2022-09-12T15:16:29.778" v="12198" actId="20577"/>
        <pc:sldMkLst>
          <pc:docMk/>
          <pc:sldMk cId="2507590969" sldId="278"/>
        </pc:sldMkLst>
        <pc:spChg chg="mod">
          <ac:chgData name="Linh Truong - Y17" userId="50eef937-3704-4caf-9466-24081a027de1" providerId="ADAL" clId="{A45A69E0-BD8C-43AA-843F-8C5B8B077EE6}" dt="2022-09-12T15:14:11.543" v="12071" actId="20577"/>
          <ac:spMkLst>
            <pc:docMk/>
            <pc:sldMk cId="2507590969" sldId="278"/>
            <ac:spMk id="2" creationId="{5216E79F-46A4-80BB-F287-4041806C8C8F}"/>
          </ac:spMkLst>
        </pc:spChg>
        <pc:spChg chg="del">
          <ac:chgData name="Linh Truong - Y17" userId="50eef937-3704-4caf-9466-24081a027de1" providerId="ADAL" clId="{A45A69E0-BD8C-43AA-843F-8C5B8B077EE6}" dt="2022-09-12T15:14:16.673" v="12072"/>
          <ac:spMkLst>
            <pc:docMk/>
            <pc:sldMk cId="2507590969" sldId="278"/>
            <ac:spMk id="3" creationId="{1240C867-A328-1CA3-ADED-CBA35DB6DF22}"/>
          </ac:spMkLst>
        </pc:spChg>
        <pc:spChg chg="add mod">
          <ac:chgData name="Linh Truong - Y17" userId="50eef937-3704-4caf-9466-24081a027de1" providerId="ADAL" clId="{A45A69E0-BD8C-43AA-843F-8C5B8B077EE6}" dt="2022-09-12T15:16:29.778" v="12198" actId="20577"/>
          <ac:spMkLst>
            <pc:docMk/>
            <pc:sldMk cId="2507590969" sldId="278"/>
            <ac:spMk id="5" creationId="{102ACF84-1BCE-0B6E-D4F2-D0FE89F38A3A}"/>
          </ac:spMkLst>
        </pc:spChg>
        <pc:picChg chg="add mod">
          <ac:chgData name="Linh Truong - Y17" userId="50eef937-3704-4caf-9466-24081a027de1" providerId="ADAL" clId="{A45A69E0-BD8C-43AA-843F-8C5B8B077EE6}" dt="2022-09-12T15:15:09.887" v="12081" actId="1076"/>
          <ac:picMkLst>
            <pc:docMk/>
            <pc:sldMk cId="2507590969" sldId="278"/>
            <ac:picMk id="3074" creationId="{D9D0B500-E053-BD90-E947-01AC4A618CC9}"/>
          </ac:picMkLst>
        </pc:picChg>
      </pc:sldChg>
      <pc:sldChg chg="modSp new mod">
        <pc:chgData name="Linh Truong - Y17" userId="50eef937-3704-4caf-9466-24081a027de1" providerId="ADAL" clId="{A45A69E0-BD8C-43AA-843F-8C5B8B077EE6}" dt="2022-09-12T16:13:15.276" v="12788" actId="20577"/>
        <pc:sldMkLst>
          <pc:docMk/>
          <pc:sldMk cId="224393253" sldId="279"/>
        </pc:sldMkLst>
        <pc:spChg chg="mod">
          <ac:chgData name="Linh Truong - Y17" userId="50eef937-3704-4caf-9466-24081a027de1" providerId="ADAL" clId="{A45A69E0-BD8C-43AA-843F-8C5B8B077EE6}" dt="2022-09-12T16:01:49.621" v="12645" actId="20577"/>
          <ac:spMkLst>
            <pc:docMk/>
            <pc:sldMk cId="224393253" sldId="279"/>
            <ac:spMk id="2" creationId="{6E68E494-B882-E084-192E-9DB64499B365}"/>
          </ac:spMkLst>
        </pc:spChg>
        <pc:spChg chg="mod">
          <ac:chgData name="Linh Truong - Y17" userId="50eef937-3704-4caf-9466-24081a027de1" providerId="ADAL" clId="{A45A69E0-BD8C-43AA-843F-8C5B8B077EE6}" dt="2022-09-12T16:13:15.276" v="12788" actId="20577"/>
          <ac:spMkLst>
            <pc:docMk/>
            <pc:sldMk cId="224393253" sldId="279"/>
            <ac:spMk id="3" creationId="{5FD6FD07-A2DF-E31C-6F57-E5CC94538896}"/>
          </ac:spMkLst>
        </pc:spChg>
      </pc:sldChg>
    </pc:docChg>
  </pc:docChgLst>
  <pc:docChgLst>
    <pc:chgData name="Huy Duong - Y17" userId="221fabec-dc32-4e31-8f8a-7ee60b909c6e" providerId="ADAL" clId="{86703DAD-7DB8-4453-B277-21D3A2A3CCD3}"/>
    <pc:docChg chg="custSel modSld">
      <pc:chgData name="Huy Duong - Y17" userId="221fabec-dc32-4e31-8f8a-7ee60b909c6e" providerId="ADAL" clId="{86703DAD-7DB8-4453-B277-21D3A2A3CCD3}" dt="2022-09-12T17:08:04.539" v="49" actId="20577"/>
      <pc:docMkLst>
        <pc:docMk/>
      </pc:docMkLst>
      <pc:sldChg chg="modSp mod">
        <pc:chgData name="Huy Duong - Y17" userId="221fabec-dc32-4e31-8f8a-7ee60b909c6e" providerId="ADAL" clId="{86703DAD-7DB8-4453-B277-21D3A2A3CCD3}" dt="2022-09-12T17:08:04.539" v="49" actId="20577"/>
        <pc:sldMkLst>
          <pc:docMk/>
          <pc:sldMk cId="1722970649" sldId="259"/>
        </pc:sldMkLst>
        <pc:spChg chg="mod">
          <ac:chgData name="Huy Duong - Y17" userId="221fabec-dc32-4e31-8f8a-7ee60b909c6e" providerId="ADAL" clId="{86703DAD-7DB8-4453-B277-21D3A2A3CCD3}" dt="2022-09-12T17:08:04.539" v="49" actId="20577"/>
          <ac:spMkLst>
            <pc:docMk/>
            <pc:sldMk cId="1722970649" sldId="259"/>
            <ac:spMk id="3" creationId="{3B68214D-BF4A-9479-2053-F5A3B4FC0D42}"/>
          </ac:spMkLst>
        </pc:spChg>
      </pc:sldChg>
      <pc:sldChg chg="modSp mod">
        <pc:chgData name="Huy Duong - Y17" userId="221fabec-dc32-4e31-8f8a-7ee60b909c6e" providerId="ADAL" clId="{86703DAD-7DB8-4453-B277-21D3A2A3CCD3}" dt="2022-09-12T17:06:20.540" v="5" actId="27636"/>
        <pc:sldMkLst>
          <pc:docMk/>
          <pc:sldMk cId="3815375895" sldId="267"/>
        </pc:sldMkLst>
        <pc:spChg chg="mod">
          <ac:chgData name="Huy Duong - Y17" userId="221fabec-dc32-4e31-8f8a-7ee60b909c6e" providerId="ADAL" clId="{86703DAD-7DB8-4453-B277-21D3A2A3CCD3}" dt="2022-09-12T17:06:14.630" v="3" actId="1076"/>
          <ac:spMkLst>
            <pc:docMk/>
            <pc:sldMk cId="3815375895" sldId="267"/>
            <ac:spMk id="2" creationId="{9D02C528-6E18-4F25-AFCF-FCA224A807DE}"/>
          </ac:spMkLst>
        </pc:spChg>
        <pc:spChg chg="mod">
          <ac:chgData name="Huy Duong - Y17" userId="221fabec-dc32-4e31-8f8a-7ee60b909c6e" providerId="ADAL" clId="{86703DAD-7DB8-4453-B277-21D3A2A3CCD3}" dt="2022-09-12T17:06:20.540" v="5" actId="27636"/>
          <ac:spMkLst>
            <pc:docMk/>
            <pc:sldMk cId="3815375895" sldId="267"/>
            <ac:spMk id="3" creationId="{5906921F-0129-8C12-1D0B-ED8272B2012A}"/>
          </ac:spMkLst>
        </pc:spChg>
      </pc:sldChg>
      <pc:sldChg chg="modSp mod">
        <pc:chgData name="Huy Duong - Y17" userId="221fabec-dc32-4e31-8f8a-7ee60b909c6e" providerId="ADAL" clId="{86703DAD-7DB8-4453-B277-21D3A2A3CCD3}" dt="2022-09-12T17:06:31.883" v="6" actId="2710"/>
        <pc:sldMkLst>
          <pc:docMk/>
          <pc:sldMk cId="1140938952" sldId="275"/>
        </pc:sldMkLst>
        <pc:spChg chg="mod">
          <ac:chgData name="Huy Duong - Y17" userId="221fabec-dc32-4e31-8f8a-7ee60b909c6e" providerId="ADAL" clId="{86703DAD-7DB8-4453-B277-21D3A2A3CCD3}" dt="2022-09-12T17:06:31.883" v="6" actId="2710"/>
          <ac:spMkLst>
            <pc:docMk/>
            <pc:sldMk cId="1140938952" sldId="275"/>
            <ac:spMk id="3" creationId="{5906921F-0129-8C12-1D0B-ED8272B2012A}"/>
          </ac:spMkLst>
        </pc:spChg>
      </pc:sldChg>
    </pc:docChg>
  </pc:docChgLst>
  <pc:docChgLst>
    <pc:chgData name="Huy Duong - Y17" userId="S::ddhuy.y17@ump.edu.vn::221fabec-dc32-4e31-8f8a-7ee60b909c6e" providerId="AD" clId="Web-{B642E35D-FBD6-3114-FEE1-F4D65B4018ED}"/>
    <pc:docChg chg="modSld">
      <pc:chgData name="Huy Duong - Y17" userId="S::ddhuy.y17@ump.edu.vn::221fabec-dc32-4e31-8f8a-7ee60b909c6e" providerId="AD" clId="Web-{B642E35D-FBD6-3114-FEE1-F4D65B4018ED}" dt="2022-09-12T10:59:28.049" v="21" actId="20577"/>
      <pc:docMkLst>
        <pc:docMk/>
      </pc:docMkLst>
      <pc:sldChg chg="modSp">
        <pc:chgData name="Huy Duong - Y17" userId="S::ddhuy.y17@ump.edu.vn::221fabec-dc32-4e31-8f8a-7ee60b909c6e" providerId="AD" clId="Web-{B642E35D-FBD6-3114-FEE1-F4D65B4018ED}" dt="2022-09-12T10:59:28.049" v="21" actId="20577"/>
        <pc:sldMkLst>
          <pc:docMk/>
          <pc:sldMk cId="3798359278" sldId="265"/>
        </pc:sldMkLst>
        <pc:spChg chg="mod">
          <ac:chgData name="Huy Duong - Y17" userId="S::ddhuy.y17@ump.edu.vn::221fabec-dc32-4e31-8f8a-7ee60b909c6e" providerId="AD" clId="Web-{B642E35D-FBD6-3114-FEE1-F4D65B4018ED}" dt="2022-09-12T10:59:28.049" v="21" actId="20577"/>
          <ac:spMkLst>
            <pc:docMk/>
            <pc:sldMk cId="3798359278" sldId="265"/>
            <ac:spMk id="3" creationId="{934BF4F4-2190-09DD-9982-260F828A59F2}"/>
          </ac:spMkLst>
        </pc:spChg>
      </pc:sldChg>
      <pc:sldChg chg="modSp">
        <pc:chgData name="Huy Duong - Y17" userId="S::ddhuy.y17@ump.edu.vn::221fabec-dc32-4e31-8f8a-7ee60b909c6e" providerId="AD" clId="Web-{B642E35D-FBD6-3114-FEE1-F4D65B4018ED}" dt="2022-09-12T10:58:54.830" v="15" actId="20577"/>
        <pc:sldMkLst>
          <pc:docMk/>
          <pc:sldMk cId="3285638976" sldId="273"/>
        </pc:sldMkLst>
        <pc:spChg chg="mod">
          <ac:chgData name="Huy Duong - Y17" userId="S::ddhuy.y17@ump.edu.vn::221fabec-dc32-4e31-8f8a-7ee60b909c6e" providerId="AD" clId="Web-{B642E35D-FBD6-3114-FEE1-F4D65B4018ED}" dt="2022-09-12T10:58:54.830" v="15" actId="20577"/>
          <ac:spMkLst>
            <pc:docMk/>
            <pc:sldMk cId="3285638976" sldId="273"/>
            <ac:spMk id="3" creationId="{990AADF3-AB87-8EF7-7EC3-F4AF0734156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ED9DC97-3C5A-0423-10CE-18FC2757F6D5}"/>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D57F1634-8434-E09A-ABB8-F71C0E686D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80CA5D42-EA16-7860-243A-278611A0A379}"/>
              </a:ext>
            </a:extLst>
          </p:cNvPr>
          <p:cNvSpPr>
            <a:spLocks noGrp="1"/>
          </p:cNvSpPr>
          <p:nvPr>
            <p:ph type="dt" sz="half" idx="10"/>
          </p:nvPr>
        </p:nvSpPr>
        <p:spPr/>
        <p:txBody>
          <a:bodyPr/>
          <a:lstStyle/>
          <a:p>
            <a:fld id="{DC3C2B33-9E8F-44FA-A4DE-15D7E59EF26D}" type="datetimeFigureOut">
              <a:rPr lang="en-US" smtClean="0"/>
              <a:t>10/4/2022</a:t>
            </a:fld>
            <a:endParaRPr lang="en-US"/>
          </a:p>
        </p:txBody>
      </p:sp>
      <p:sp>
        <p:nvSpPr>
          <p:cNvPr id="5" name="Chỗ dành sẵn cho Chân trang 4">
            <a:extLst>
              <a:ext uri="{FF2B5EF4-FFF2-40B4-BE49-F238E27FC236}">
                <a16:creationId xmlns:a16="http://schemas.microsoft.com/office/drawing/2014/main" id="{B4BF34CD-D494-2A89-EBA9-A2627DD2407D}"/>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A012A20D-27D3-4CDD-EB06-C0CC1FC7F02A}"/>
              </a:ext>
            </a:extLst>
          </p:cNvPr>
          <p:cNvSpPr>
            <a:spLocks noGrp="1"/>
          </p:cNvSpPr>
          <p:nvPr>
            <p:ph type="sldNum" sz="quarter" idx="12"/>
          </p:nvPr>
        </p:nvSpPr>
        <p:spPr/>
        <p:txBody>
          <a:bodyPr/>
          <a:lstStyle/>
          <a:p>
            <a:fld id="{B1965427-077B-4750-9EBF-40306323F74F}" type="slidenum">
              <a:rPr lang="en-US" smtClean="0"/>
              <a:t>‹#›</a:t>
            </a:fld>
            <a:endParaRPr lang="en-US"/>
          </a:p>
        </p:txBody>
      </p:sp>
    </p:spTree>
    <p:extLst>
      <p:ext uri="{BB962C8B-B14F-4D97-AF65-F5344CB8AC3E}">
        <p14:creationId xmlns:p14="http://schemas.microsoft.com/office/powerpoint/2010/main" val="3916793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51D2724-C593-F6F3-AC84-6FDD34C26C14}"/>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BBDB7578-F62A-0551-B57F-A0F835A739A3}"/>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919D0CC4-819B-5DF1-72EE-F158C1BD12A2}"/>
              </a:ext>
            </a:extLst>
          </p:cNvPr>
          <p:cNvSpPr>
            <a:spLocks noGrp="1"/>
          </p:cNvSpPr>
          <p:nvPr>
            <p:ph type="dt" sz="half" idx="10"/>
          </p:nvPr>
        </p:nvSpPr>
        <p:spPr/>
        <p:txBody>
          <a:bodyPr/>
          <a:lstStyle/>
          <a:p>
            <a:fld id="{DC3C2B33-9E8F-44FA-A4DE-15D7E59EF26D}" type="datetimeFigureOut">
              <a:rPr lang="en-US" smtClean="0"/>
              <a:t>10/4/2022</a:t>
            </a:fld>
            <a:endParaRPr lang="en-US"/>
          </a:p>
        </p:txBody>
      </p:sp>
      <p:sp>
        <p:nvSpPr>
          <p:cNvPr id="5" name="Chỗ dành sẵn cho Chân trang 4">
            <a:extLst>
              <a:ext uri="{FF2B5EF4-FFF2-40B4-BE49-F238E27FC236}">
                <a16:creationId xmlns:a16="http://schemas.microsoft.com/office/drawing/2014/main" id="{957EEF6B-74D1-6E41-5FDE-59CB51F819E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E4E9D32A-0E0D-C55D-1EFE-E860ED1B4CCE}"/>
              </a:ext>
            </a:extLst>
          </p:cNvPr>
          <p:cNvSpPr>
            <a:spLocks noGrp="1"/>
          </p:cNvSpPr>
          <p:nvPr>
            <p:ph type="sldNum" sz="quarter" idx="12"/>
          </p:nvPr>
        </p:nvSpPr>
        <p:spPr/>
        <p:txBody>
          <a:bodyPr/>
          <a:lstStyle/>
          <a:p>
            <a:fld id="{B1965427-077B-4750-9EBF-40306323F74F}" type="slidenum">
              <a:rPr lang="en-US" smtClean="0"/>
              <a:t>‹#›</a:t>
            </a:fld>
            <a:endParaRPr lang="en-US"/>
          </a:p>
        </p:txBody>
      </p:sp>
    </p:spTree>
    <p:extLst>
      <p:ext uri="{BB962C8B-B14F-4D97-AF65-F5344CB8AC3E}">
        <p14:creationId xmlns:p14="http://schemas.microsoft.com/office/powerpoint/2010/main" val="1911893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DE59B975-76D1-A0D9-7E8A-C5A6DB7EDA5D}"/>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652BB759-7588-2F94-2C32-626235DDB173}"/>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CDF00310-F2B6-4D54-CF18-904542A37985}"/>
              </a:ext>
            </a:extLst>
          </p:cNvPr>
          <p:cNvSpPr>
            <a:spLocks noGrp="1"/>
          </p:cNvSpPr>
          <p:nvPr>
            <p:ph type="dt" sz="half" idx="10"/>
          </p:nvPr>
        </p:nvSpPr>
        <p:spPr/>
        <p:txBody>
          <a:bodyPr/>
          <a:lstStyle/>
          <a:p>
            <a:fld id="{DC3C2B33-9E8F-44FA-A4DE-15D7E59EF26D}" type="datetimeFigureOut">
              <a:rPr lang="en-US" smtClean="0"/>
              <a:t>10/4/2022</a:t>
            </a:fld>
            <a:endParaRPr lang="en-US"/>
          </a:p>
        </p:txBody>
      </p:sp>
      <p:sp>
        <p:nvSpPr>
          <p:cNvPr id="5" name="Chỗ dành sẵn cho Chân trang 4">
            <a:extLst>
              <a:ext uri="{FF2B5EF4-FFF2-40B4-BE49-F238E27FC236}">
                <a16:creationId xmlns:a16="http://schemas.microsoft.com/office/drawing/2014/main" id="{11BA3B2D-9868-29F5-7042-2C46E330A712}"/>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B86D693-8851-358F-0A5B-F992E470CB38}"/>
              </a:ext>
            </a:extLst>
          </p:cNvPr>
          <p:cNvSpPr>
            <a:spLocks noGrp="1"/>
          </p:cNvSpPr>
          <p:nvPr>
            <p:ph type="sldNum" sz="quarter" idx="12"/>
          </p:nvPr>
        </p:nvSpPr>
        <p:spPr/>
        <p:txBody>
          <a:bodyPr/>
          <a:lstStyle/>
          <a:p>
            <a:fld id="{B1965427-077B-4750-9EBF-40306323F74F}" type="slidenum">
              <a:rPr lang="en-US" smtClean="0"/>
              <a:t>‹#›</a:t>
            </a:fld>
            <a:endParaRPr lang="en-US"/>
          </a:p>
        </p:txBody>
      </p:sp>
    </p:spTree>
    <p:extLst>
      <p:ext uri="{BB962C8B-B14F-4D97-AF65-F5344CB8AC3E}">
        <p14:creationId xmlns:p14="http://schemas.microsoft.com/office/powerpoint/2010/main" val="246340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1ACD09C-DF70-69DF-12F4-F3DF4CA33D02}"/>
              </a:ext>
            </a:extLst>
          </p:cNvPr>
          <p:cNvSpPr>
            <a:spLocks noGrp="1"/>
          </p:cNvSpPr>
          <p:nvPr>
            <p:ph type="title"/>
          </p:nvPr>
        </p:nvSpPr>
        <p:spPr/>
        <p:txBody>
          <a:bodyPr/>
          <a:lstStyle>
            <a:lvl1pPr>
              <a:defRPr>
                <a:latin typeface="Candara" panose="020E0502030303020204" pitchFamily="34" charset="0"/>
              </a:defRPr>
            </a:lvl1pPr>
          </a:lstStyle>
          <a:p>
            <a:r>
              <a:rPr lang="vi-VN" dirty="0"/>
              <a:t>Bấm để sửa kiểu tiêu đề Bản cái</a:t>
            </a:r>
            <a:endParaRPr lang="en-US" dirty="0"/>
          </a:p>
        </p:txBody>
      </p:sp>
      <p:sp>
        <p:nvSpPr>
          <p:cNvPr id="3" name="Chỗ dành sẵn cho Nội dung 2">
            <a:extLst>
              <a:ext uri="{FF2B5EF4-FFF2-40B4-BE49-F238E27FC236}">
                <a16:creationId xmlns:a16="http://schemas.microsoft.com/office/drawing/2014/main" id="{305760DA-EC7D-1E10-6725-3E57BC3DEBA7}"/>
              </a:ext>
            </a:extLst>
          </p:cNvPr>
          <p:cNvSpPr>
            <a:spLocks noGrp="1"/>
          </p:cNvSpPr>
          <p:nvPr>
            <p:ph idx="1"/>
          </p:nvPr>
        </p:nvSpPr>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vi-VN" dirty="0"/>
              <a:t>Bấm để chỉnh sửa kiểu văn bản của Bản cái</a:t>
            </a:r>
          </a:p>
          <a:p>
            <a:pPr lvl="1"/>
            <a:r>
              <a:rPr lang="vi-VN" dirty="0"/>
              <a:t>Mức hai</a:t>
            </a:r>
          </a:p>
          <a:p>
            <a:pPr lvl="2"/>
            <a:r>
              <a:rPr lang="vi-VN" dirty="0"/>
              <a:t>Mức ba</a:t>
            </a:r>
          </a:p>
          <a:p>
            <a:pPr lvl="3"/>
            <a:r>
              <a:rPr lang="vi-VN" dirty="0"/>
              <a:t>Mức bốn</a:t>
            </a:r>
          </a:p>
          <a:p>
            <a:pPr lvl="4"/>
            <a:r>
              <a:rPr lang="vi-VN" dirty="0"/>
              <a:t>Mức năm</a:t>
            </a:r>
            <a:endParaRPr lang="en-US" dirty="0"/>
          </a:p>
        </p:txBody>
      </p:sp>
      <p:sp>
        <p:nvSpPr>
          <p:cNvPr id="4" name="Chỗ dành sẵn cho Ngày tháng 3">
            <a:extLst>
              <a:ext uri="{FF2B5EF4-FFF2-40B4-BE49-F238E27FC236}">
                <a16:creationId xmlns:a16="http://schemas.microsoft.com/office/drawing/2014/main" id="{FD7C6928-40C5-3BB2-F12D-7B8D54ADE416}"/>
              </a:ext>
            </a:extLst>
          </p:cNvPr>
          <p:cNvSpPr>
            <a:spLocks noGrp="1"/>
          </p:cNvSpPr>
          <p:nvPr>
            <p:ph type="dt" sz="half" idx="10"/>
          </p:nvPr>
        </p:nvSpPr>
        <p:spPr/>
        <p:txBody>
          <a:bodyPr/>
          <a:lstStyle/>
          <a:p>
            <a:fld id="{DC3C2B33-9E8F-44FA-A4DE-15D7E59EF26D}" type="datetimeFigureOut">
              <a:rPr lang="en-US" smtClean="0"/>
              <a:t>10/4/2022</a:t>
            </a:fld>
            <a:endParaRPr lang="en-US"/>
          </a:p>
        </p:txBody>
      </p:sp>
      <p:sp>
        <p:nvSpPr>
          <p:cNvPr id="5" name="Chỗ dành sẵn cho Chân trang 4">
            <a:extLst>
              <a:ext uri="{FF2B5EF4-FFF2-40B4-BE49-F238E27FC236}">
                <a16:creationId xmlns:a16="http://schemas.microsoft.com/office/drawing/2014/main" id="{AEA44841-FE89-0B23-92B4-1D275746B77C}"/>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FB60004-0991-45CA-CFFC-8A4857A4CF29}"/>
              </a:ext>
            </a:extLst>
          </p:cNvPr>
          <p:cNvSpPr>
            <a:spLocks noGrp="1"/>
          </p:cNvSpPr>
          <p:nvPr>
            <p:ph type="sldNum" sz="quarter" idx="12"/>
          </p:nvPr>
        </p:nvSpPr>
        <p:spPr/>
        <p:txBody>
          <a:bodyPr/>
          <a:lstStyle/>
          <a:p>
            <a:fld id="{B1965427-077B-4750-9EBF-40306323F74F}" type="slidenum">
              <a:rPr lang="en-US" smtClean="0"/>
              <a:t>‹#›</a:t>
            </a:fld>
            <a:endParaRPr lang="en-US"/>
          </a:p>
        </p:txBody>
      </p:sp>
    </p:spTree>
    <p:extLst>
      <p:ext uri="{BB962C8B-B14F-4D97-AF65-F5344CB8AC3E}">
        <p14:creationId xmlns:p14="http://schemas.microsoft.com/office/powerpoint/2010/main" val="258152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02846BF-495C-2B81-BCCF-EEDC9B4DCB98}"/>
              </a:ext>
            </a:extLst>
          </p:cNvPr>
          <p:cNvSpPr>
            <a:spLocks noGrp="1"/>
          </p:cNvSpPr>
          <p:nvPr>
            <p:ph type="title"/>
          </p:nvPr>
        </p:nvSpPr>
        <p:spPr>
          <a:xfrm>
            <a:off x="831850" y="1709738"/>
            <a:ext cx="10515600" cy="2852737"/>
          </a:xfrm>
        </p:spPr>
        <p:txBody>
          <a:bodyPr anchor="b"/>
          <a:lstStyle>
            <a:lvl1pPr>
              <a:defRPr sz="6000"/>
            </a:lvl1pPr>
          </a:lstStyle>
          <a:p>
            <a:r>
              <a:rPr lang="vi-VN" dirty="0"/>
              <a:t>Bấm để sửa kiểu tiêu đề Bản cái</a:t>
            </a:r>
            <a:endParaRPr lang="en-US" dirty="0"/>
          </a:p>
        </p:txBody>
      </p:sp>
      <p:sp>
        <p:nvSpPr>
          <p:cNvPr id="3" name="Chỗ dành sẵn cho Văn bản 2">
            <a:extLst>
              <a:ext uri="{FF2B5EF4-FFF2-40B4-BE49-F238E27FC236}">
                <a16:creationId xmlns:a16="http://schemas.microsoft.com/office/drawing/2014/main" id="{01C3C4A4-C07B-22A5-6045-2C0AAA611B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dirty="0"/>
              <a:t>Bấm để chỉnh sửa kiểu văn bản của Bản cái</a:t>
            </a:r>
          </a:p>
        </p:txBody>
      </p:sp>
      <p:sp>
        <p:nvSpPr>
          <p:cNvPr id="4" name="Chỗ dành sẵn cho Ngày tháng 3">
            <a:extLst>
              <a:ext uri="{FF2B5EF4-FFF2-40B4-BE49-F238E27FC236}">
                <a16:creationId xmlns:a16="http://schemas.microsoft.com/office/drawing/2014/main" id="{6B32D974-0077-8A81-5561-DCC95A26CE7F}"/>
              </a:ext>
            </a:extLst>
          </p:cNvPr>
          <p:cNvSpPr>
            <a:spLocks noGrp="1"/>
          </p:cNvSpPr>
          <p:nvPr>
            <p:ph type="dt" sz="half" idx="10"/>
          </p:nvPr>
        </p:nvSpPr>
        <p:spPr/>
        <p:txBody>
          <a:bodyPr/>
          <a:lstStyle/>
          <a:p>
            <a:fld id="{DC3C2B33-9E8F-44FA-A4DE-15D7E59EF26D}" type="datetimeFigureOut">
              <a:rPr lang="en-US" smtClean="0"/>
              <a:t>10/4/2022</a:t>
            </a:fld>
            <a:endParaRPr lang="en-US"/>
          </a:p>
        </p:txBody>
      </p:sp>
      <p:sp>
        <p:nvSpPr>
          <p:cNvPr id="5" name="Chỗ dành sẵn cho Chân trang 4">
            <a:extLst>
              <a:ext uri="{FF2B5EF4-FFF2-40B4-BE49-F238E27FC236}">
                <a16:creationId xmlns:a16="http://schemas.microsoft.com/office/drawing/2014/main" id="{3ACDCC46-363D-A4C9-0E34-D6578013096D}"/>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E6DDED4B-8AC7-68E2-C9B9-BA838BE6ED55}"/>
              </a:ext>
            </a:extLst>
          </p:cNvPr>
          <p:cNvSpPr>
            <a:spLocks noGrp="1"/>
          </p:cNvSpPr>
          <p:nvPr>
            <p:ph type="sldNum" sz="quarter" idx="12"/>
          </p:nvPr>
        </p:nvSpPr>
        <p:spPr/>
        <p:txBody>
          <a:bodyPr/>
          <a:lstStyle/>
          <a:p>
            <a:fld id="{B1965427-077B-4750-9EBF-40306323F74F}" type="slidenum">
              <a:rPr lang="en-US" smtClean="0"/>
              <a:t>‹#›</a:t>
            </a:fld>
            <a:endParaRPr lang="en-US"/>
          </a:p>
        </p:txBody>
      </p:sp>
    </p:spTree>
    <p:extLst>
      <p:ext uri="{BB962C8B-B14F-4D97-AF65-F5344CB8AC3E}">
        <p14:creationId xmlns:p14="http://schemas.microsoft.com/office/powerpoint/2010/main" val="3005293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8DD57AA-04A0-C648-5294-686C82AE77EC}"/>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188D4B5D-9F8E-922A-5580-995DB3A641B4}"/>
              </a:ext>
            </a:extLst>
          </p:cNvPr>
          <p:cNvSpPr>
            <a:spLocks noGrp="1"/>
          </p:cNvSpPr>
          <p:nvPr>
            <p:ph sz="half" idx="1"/>
          </p:nvPr>
        </p:nvSpPr>
        <p:spPr>
          <a:xfrm>
            <a:off x="838200" y="1825625"/>
            <a:ext cx="5181600" cy="4351338"/>
          </a:xfrm>
        </p:spPr>
        <p:txBody>
          <a:bodyPr/>
          <a:lstStyle/>
          <a:p>
            <a:pPr lvl="0"/>
            <a:r>
              <a:rPr lang="vi-VN" dirty="0"/>
              <a:t>Bấm để chỉnh sửa kiểu văn bản của Bản cái</a:t>
            </a:r>
          </a:p>
          <a:p>
            <a:pPr lvl="1"/>
            <a:r>
              <a:rPr lang="vi-VN" dirty="0"/>
              <a:t>Mức hai</a:t>
            </a:r>
          </a:p>
          <a:p>
            <a:pPr lvl="2"/>
            <a:r>
              <a:rPr lang="vi-VN" dirty="0"/>
              <a:t>Mức ba</a:t>
            </a:r>
          </a:p>
          <a:p>
            <a:pPr lvl="3"/>
            <a:r>
              <a:rPr lang="vi-VN" dirty="0"/>
              <a:t>Mức bốn</a:t>
            </a:r>
          </a:p>
          <a:p>
            <a:pPr lvl="4"/>
            <a:r>
              <a:rPr lang="vi-VN" dirty="0"/>
              <a:t>Mức năm</a:t>
            </a:r>
            <a:endParaRPr lang="en-US" dirty="0"/>
          </a:p>
        </p:txBody>
      </p:sp>
      <p:sp>
        <p:nvSpPr>
          <p:cNvPr id="4" name="Chỗ dành sẵn cho Nội dung 3">
            <a:extLst>
              <a:ext uri="{FF2B5EF4-FFF2-40B4-BE49-F238E27FC236}">
                <a16:creationId xmlns:a16="http://schemas.microsoft.com/office/drawing/2014/main" id="{2D8587AC-7A2C-2ED9-1312-F8037AB4100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9FC9B985-8469-C338-7ED6-2C8B7643BC03}"/>
              </a:ext>
            </a:extLst>
          </p:cNvPr>
          <p:cNvSpPr>
            <a:spLocks noGrp="1"/>
          </p:cNvSpPr>
          <p:nvPr>
            <p:ph type="dt" sz="half" idx="10"/>
          </p:nvPr>
        </p:nvSpPr>
        <p:spPr/>
        <p:txBody>
          <a:bodyPr/>
          <a:lstStyle/>
          <a:p>
            <a:fld id="{DC3C2B33-9E8F-44FA-A4DE-15D7E59EF26D}" type="datetimeFigureOut">
              <a:rPr lang="en-US" smtClean="0"/>
              <a:t>10/4/2022</a:t>
            </a:fld>
            <a:endParaRPr lang="en-US"/>
          </a:p>
        </p:txBody>
      </p:sp>
      <p:sp>
        <p:nvSpPr>
          <p:cNvPr id="6" name="Chỗ dành sẵn cho Chân trang 5">
            <a:extLst>
              <a:ext uri="{FF2B5EF4-FFF2-40B4-BE49-F238E27FC236}">
                <a16:creationId xmlns:a16="http://schemas.microsoft.com/office/drawing/2014/main" id="{27A66254-D455-CF3B-8FC7-00DA3948DC51}"/>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06CD4A7D-3603-94D9-AAD4-95B603365B99}"/>
              </a:ext>
            </a:extLst>
          </p:cNvPr>
          <p:cNvSpPr>
            <a:spLocks noGrp="1"/>
          </p:cNvSpPr>
          <p:nvPr>
            <p:ph type="sldNum" sz="quarter" idx="12"/>
          </p:nvPr>
        </p:nvSpPr>
        <p:spPr/>
        <p:txBody>
          <a:bodyPr/>
          <a:lstStyle/>
          <a:p>
            <a:fld id="{B1965427-077B-4750-9EBF-40306323F74F}" type="slidenum">
              <a:rPr lang="en-US" smtClean="0"/>
              <a:t>‹#›</a:t>
            </a:fld>
            <a:endParaRPr lang="en-US"/>
          </a:p>
        </p:txBody>
      </p:sp>
    </p:spTree>
    <p:extLst>
      <p:ext uri="{BB962C8B-B14F-4D97-AF65-F5344CB8AC3E}">
        <p14:creationId xmlns:p14="http://schemas.microsoft.com/office/powerpoint/2010/main" val="864837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1B72C99-B79E-79A0-0FF8-9F18B628FA97}"/>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6EE21A30-309B-23DE-E8D6-F1C70E4386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222B85A2-DEC5-5C3A-9E52-860823F1A9AE}"/>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982C8709-D096-C3F9-F631-3D3BEA0E77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D99B4200-476E-FC09-FE98-758F05E1559D}"/>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CFC4228F-7036-0283-5EF6-979FE33FA6C0}"/>
              </a:ext>
            </a:extLst>
          </p:cNvPr>
          <p:cNvSpPr>
            <a:spLocks noGrp="1"/>
          </p:cNvSpPr>
          <p:nvPr>
            <p:ph type="dt" sz="half" idx="10"/>
          </p:nvPr>
        </p:nvSpPr>
        <p:spPr/>
        <p:txBody>
          <a:bodyPr/>
          <a:lstStyle/>
          <a:p>
            <a:fld id="{DC3C2B33-9E8F-44FA-A4DE-15D7E59EF26D}" type="datetimeFigureOut">
              <a:rPr lang="en-US" smtClean="0"/>
              <a:t>10/4/2022</a:t>
            </a:fld>
            <a:endParaRPr lang="en-US"/>
          </a:p>
        </p:txBody>
      </p:sp>
      <p:sp>
        <p:nvSpPr>
          <p:cNvPr id="8" name="Chỗ dành sẵn cho Chân trang 7">
            <a:extLst>
              <a:ext uri="{FF2B5EF4-FFF2-40B4-BE49-F238E27FC236}">
                <a16:creationId xmlns:a16="http://schemas.microsoft.com/office/drawing/2014/main" id="{61CED721-E03F-D3BA-AB9E-F77061328E1C}"/>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3446D3AF-71D3-4A92-F5DE-8BAD3B908F69}"/>
              </a:ext>
            </a:extLst>
          </p:cNvPr>
          <p:cNvSpPr>
            <a:spLocks noGrp="1"/>
          </p:cNvSpPr>
          <p:nvPr>
            <p:ph type="sldNum" sz="quarter" idx="12"/>
          </p:nvPr>
        </p:nvSpPr>
        <p:spPr/>
        <p:txBody>
          <a:bodyPr/>
          <a:lstStyle/>
          <a:p>
            <a:fld id="{B1965427-077B-4750-9EBF-40306323F74F}" type="slidenum">
              <a:rPr lang="en-US" smtClean="0"/>
              <a:t>‹#›</a:t>
            </a:fld>
            <a:endParaRPr lang="en-US"/>
          </a:p>
        </p:txBody>
      </p:sp>
    </p:spTree>
    <p:extLst>
      <p:ext uri="{BB962C8B-B14F-4D97-AF65-F5344CB8AC3E}">
        <p14:creationId xmlns:p14="http://schemas.microsoft.com/office/powerpoint/2010/main" val="1977362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61BF415-C2C6-1BC2-4764-11BFC230339A}"/>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DC9D8E9D-4DCD-7C49-7E57-98774897D9AB}"/>
              </a:ext>
            </a:extLst>
          </p:cNvPr>
          <p:cNvSpPr>
            <a:spLocks noGrp="1"/>
          </p:cNvSpPr>
          <p:nvPr>
            <p:ph type="dt" sz="half" idx="10"/>
          </p:nvPr>
        </p:nvSpPr>
        <p:spPr/>
        <p:txBody>
          <a:bodyPr/>
          <a:lstStyle/>
          <a:p>
            <a:fld id="{DC3C2B33-9E8F-44FA-A4DE-15D7E59EF26D}" type="datetimeFigureOut">
              <a:rPr lang="en-US" smtClean="0"/>
              <a:t>10/4/2022</a:t>
            </a:fld>
            <a:endParaRPr lang="en-US"/>
          </a:p>
        </p:txBody>
      </p:sp>
      <p:sp>
        <p:nvSpPr>
          <p:cNvPr id="4" name="Chỗ dành sẵn cho Chân trang 3">
            <a:extLst>
              <a:ext uri="{FF2B5EF4-FFF2-40B4-BE49-F238E27FC236}">
                <a16:creationId xmlns:a16="http://schemas.microsoft.com/office/drawing/2014/main" id="{2596832E-8B7B-DD30-418C-F5CCB8BC827A}"/>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EE46551D-B26B-F0CB-79B3-D48E49AAE5C1}"/>
              </a:ext>
            </a:extLst>
          </p:cNvPr>
          <p:cNvSpPr>
            <a:spLocks noGrp="1"/>
          </p:cNvSpPr>
          <p:nvPr>
            <p:ph type="sldNum" sz="quarter" idx="12"/>
          </p:nvPr>
        </p:nvSpPr>
        <p:spPr/>
        <p:txBody>
          <a:bodyPr/>
          <a:lstStyle/>
          <a:p>
            <a:fld id="{B1965427-077B-4750-9EBF-40306323F74F}" type="slidenum">
              <a:rPr lang="en-US" smtClean="0"/>
              <a:t>‹#›</a:t>
            </a:fld>
            <a:endParaRPr lang="en-US"/>
          </a:p>
        </p:txBody>
      </p:sp>
    </p:spTree>
    <p:extLst>
      <p:ext uri="{BB962C8B-B14F-4D97-AF65-F5344CB8AC3E}">
        <p14:creationId xmlns:p14="http://schemas.microsoft.com/office/powerpoint/2010/main" val="709320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BA092DA1-1ECC-1A3F-621A-0061F07AA3BC}"/>
              </a:ext>
            </a:extLst>
          </p:cNvPr>
          <p:cNvSpPr>
            <a:spLocks noGrp="1"/>
          </p:cNvSpPr>
          <p:nvPr>
            <p:ph type="dt" sz="half" idx="10"/>
          </p:nvPr>
        </p:nvSpPr>
        <p:spPr/>
        <p:txBody>
          <a:bodyPr/>
          <a:lstStyle/>
          <a:p>
            <a:fld id="{DC3C2B33-9E8F-44FA-A4DE-15D7E59EF26D}" type="datetimeFigureOut">
              <a:rPr lang="en-US" smtClean="0"/>
              <a:t>10/4/2022</a:t>
            </a:fld>
            <a:endParaRPr lang="en-US"/>
          </a:p>
        </p:txBody>
      </p:sp>
      <p:sp>
        <p:nvSpPr>
          <p:cNvPr id="3" name="Chỗ dành sẵn cho Chân trang 2">
            <a:extLst>
              <a:ext uri="{FF2B5EF4-FFF2-40B4-BE49-F238E27FC236}">
                <a16:creationId xmlns:a16="http://schemas.microsoft.com/office/drawing/2014/main" id="{07968826-CAA6-750D-5563-B87458E3D930}"/>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EF6D26FD-C91F-F156-F9A8-6F3C96F413CF}"/>
              </a:ext>
            </a:extLst>
          </p:cNvPr>
          <p:cNvSpPr>
            <a:spLocks noGrp="1"/>
          </p:cNvSpPr>
          <p:nvPr>
            <p:ph type="sldNum" sz="quarter" idx="12"/>
          </p:nvPr>
        </p:nvSpPr>
        <p:spPr/>
        <p:txBody>
          <a:bodyPr/>
          <a:lstStyle/>
          <a:p>
            <a:fld id="{B1965427-077B-4750-9EBF-40306323F74F}" type="slidenum">
              <a:rPr lang="en-US" smtClean="0"/>
              <a:t>‹#›</a:t>
            </a:fld>
            <a:endParaRPr lang="en-US"/>
          </a:p>
        </p:txBody>
      </p:sp>
    </p:spTree>
    <p:extLst>
      <p:ext uri="{BB962C8B-B14F-4D97-AF65-F5344CB8AC3E}">
        <p14:creationId xmlns:p14="http://schemas.microsoft.com/office/powerpoint/2010/main" val="3774681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9F2B073-7AF5-933C-FF9E-AFB7BEC3FB4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F8CD8DB2-2D32-B347-46A7-1D4BA35A56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CE5AA164-4FEB-E629-CBA6-B25B37348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A1987ABE-B0EB-DB9E-45FE-D89470CCA84E}"/>
              </a:ext>
            </a:extLst>
          </p:cNvPr>
          <p:cNvSpPr>
            <a:spLocks noGrp="1"/>
          </p:cNvSpPr>
          <p:nvPr>
            <p:ph type="dt" sz="half" idx="10"/>
          </p:nvPr>
        </p:nvSpPr>
        <p:spPr/>
        <p:txBody>
          <a:bodyPr/>
          <a:lstStyle/>
          <a:p>
            <a:fld id="{DC3C2B33-9E8F-44FA-A4DE-15D7E59EF26D}" type="datetimeFigureOut">
              <a:rPr lang="en-US" smtClean="0"/>
              <a:t>10/4/2022</a:t>
            </a:fld>
            <a:endParaRPr lang="en-US"/>
          </a:p>
        </p:txBody>
      </p:sp>
      <p:sp>
        <p:nvSpPr>
          <p:cNvPr id="6" name="Chỗ dành sẵn cho Chân trang 5">
            <a:extLst>
              <a:ext uri="{FF2B5EF4-FFF2-40B4-BE49-F238E27FC236}">
                <a16:creationId xmlns:a16="http://schemas.microsoft.com/office/drawing/2014/main" id="{8F1B6292-BF65-7656-3BAA-DFDCCEF625F1}"/>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9D71FA9C-1CB8-5838-8FF9-21625DF1B5DD}"/>
              </a:ext>
            </a:extLst>
          </p:cNvPr>
          <p:cNvSpPr>
            <a:spLocks noGrp="1"/>
          </p:cNvSpPr>
          <p:nvPr>
            <p:ph type="sldNum" sz="quarter" idx="12"/>
          </p:nvPr>
        </p:nvSpPr>
        <p:spPr/>
        <p:txBody>
          <a:bodyPr/>
          <a:lstStyle/>
          <a:p>
            <a:fld id="{B1965427-077B-4750-9EBF-40306323F74F}" type="slidenum">
              <a:rPr lang="en-US" smtClean="0"/>
              <a:t>‹#›</a:t>
            </a:fld>
            <a:endParaRPr lang="en-US"/>
          </a:p>
        </p:txBody>
      </p:sp>
    </p:spTree>
    <p:extLst>
      <p:ext uri="{BB962C8B-B14F-4D97-AF65-F5344CB8AC3E}">
        <p14:creationId xmlns:p14="http://schemas.microsoft.com/office/powerpoint/2010/main" val="3635271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EB652ED-3E5A-E289-1157-D7178056B1B6}"/>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E1196701-764D-08A1-43A7-2CA402DA09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D37E6EB1-00AA-D12E-9DE0-BA1EB3847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9FCB1B15-3E1E-1F06-7594-6A5A4C1FB70B}"/>
              </a:ext>
            </a:extLst>
          </p:cNvPr>
          <p:cNvSpPr>
            <a:spLocks noGrp="1"/>
          </p:cNvSpPr>
          <p:nvPr>
            <p:ph type="dt" sz="half" idx="10"/>
          </p:nvPr>
        </p:nvSpPr>
        <p:spPr/>
        <p:txBody>
          <a:bodyPr/>
          <a:lstStyle/>
          <a:p>
            <a:fld id="{DC3C2B33-9E8F-44FA-A4DE-15D7E59EF26D}" type="datetimeFigureOut">
              <a:rPr lang="en-US" smtClean="0"/>
              <a:t>10/4/2022</a:t>
            </a:fld>
            <a:endParaRPr lang="en-US"/>
          </a:p>
        </p:txBody>
      </p:sp>
      <p:sp>
        <p:nvSpPr>
          <p:cNvPr id="6" name="Chỗ dành sẵn cho Chân trang 5">
            <a:extLst>
              <a:ext uri="{FF2B5EF4-FFF2-40B4-BE49-F238E27FC236}">
                <a16:creationId xmlns:a16="http://schemas.microsoft.com/office/drawing/2014/main" id="{864DB4E8-969D-D0A8-8026-A5F8DBD00132}"/>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AE685C7F-98C6-BBA4-0D0E-C7DF901BB6B4}"/>
              </a:ext>
            </a:extLst>
          </p:cNvPr>
          <p:cNvSpPr>
            <a:spLocks noGrp="1"/>
          </p:cNvSpPr>
          <p:nvPr>
            <p:ph type="sldNum" sz="quarter" idx="12"/>
          </p:nvPr>
        </p:nvSpPr>
        <p:spPr/>
        <p:txBody>
          <a:bodyPr/>
          <a:lstStyle/>
          <a:p>
            <a:fld id="{B1965427-077B-4750-9EBF-40306323F74F}" type="slidenum">
              <a:rPr lang="en-US" smtClean="0"/>
              <a:t>‹#›</a:t>
            </a:fld>
            <a:endParaRPr lang="en-US"/>
          </a:p>
        </p:txBody>
      </p:sp>
    </p:spTree>
    <p:extLst>
      <p:ext uri="{BB962C8B-B14F-4D97-AF65-F5344CB8AC3E}">
        <p14:creationId xmlns:p14="http://schemas.microsoft.com/office/powerpoint/2010/main" val="3324858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3C4DC85F-F9C9-4B62-C195-0C87CD269A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160401B8-601A-AB60-5A98-B2001C6C09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4"/>
            <a:r>
              <a:rPr lang="vi-VN" dirty="0"/>
              <a:t>Bấm để chỉnh sửa kiểu văn bản của Bản cái</a:t>
            </a:r>
          </a:p>
          <a:p>
            <a:pPr lvl="5"/>
            <a:r>
              <a:rPr lang="vi-VN" dirty="0"/>
              <a:t>Mức hai</a:t>
            </a:r>
          </a:p>
          <a:p>
            <a:pPr lvl="6"/>
            <a:r>
              <a:rPr lang="vi-VN" dirty="0"/>
              <a:t>Mức ba</a:t>
            </a:r>
          </a:p>
          <a:p>
            <a:pPr lvl="7"/>
            <a:r>
              <a:rPr lang="vi-VN" dirty="0"/>
              <a:t>Mức bốn</a:t>
            </a:r>
          </a:p>
          <a:p>
            <a:pPr lvl="8"/>
            <a:r>
              <a:rPr lang="vi-VN" dirty="0"/>
              <a:t>Mức năm</a:t>
            </a:r>
            <a:endParaRPr lang="en-US" dirty="0"/>
          </a:p>
        </p:txBody>
      </p:sp>
      <p:sp>
        <p:nvSpPr>
          <p:cNvPr id="4" name="Chỗ dành sẵn cho Ngày tháng 3">
            <a:extLst>
              <a:ext uri="{FF2B5EF4-FFF2-40B4-BE49-F238E27FC236}">
                <a16:creationId xmlns:a16="http://schemas.microsoft.com/office/drawing/2014/main" id="{4B910A86-6BBB-4D16-D646-6879993488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C2B33-9E8F-44FA-A4DE-15D7E59EF26D}" type="datetimeFigureOut">
              <a:rPr lang="en-US" smtClean="0"/>
              <a:t>10/4/2022</a:t>
            </a:fld>
            <a:endParaRPr lang="en-US"/>
          </a:p>
        </p:txBody>
      </p:sp>
      <p:sp>
        <p:nvSpPr>
          <p:cNvPr id="5" name="Chỗ dành sẵn cho Chân trang 4">
            <a:extLst>
              <a:ext uri="{FF2B5EF4-FFF2-40B4-BE49-F238E27FC236}">
                <a16:creationId xmlns:a16="http://schemas.microsoft.com/office/drawing/2014/main" id="{20EE4978-E65B-3CC5-CE25-7ECFC620E7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EA60DFD2-959A-6170-7CA8-A731E861BF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65427-077B-4750-9EBF-40306323F74F}" type="slidenum">
              <a:rPr lang="en-US" smtClean="0"/>
              <a:t>‹#›</a:t>
            </a:fld>
            <a:endParaRPr lang="en-US"/>
          </a:p>
        </p:txBody>
      </p:sp>
    </p:spTree>
    <p:extLst>
      <p:ext uri="{BB962C8B-B14F-4D97-AF65-F5344CB8AC3E}">
        <p14:creationId xmlns:p14="http://schemas.microsoft.com/office/powerpoint/2010/main" val="1731370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096E119-ED5C-18BF-3B83-C4A74210FFFF}"/>
              </a:ext>
            </a:extLst>
          </p:cNvPr>
          <p:cNvSpPr>
            <a:spLocks noGrp="1"/>
          </p:cNvSpPr>
          <p:nvPr>
            <p:ph type="ctrTitle"/>
          </p:nvPr>
        </p:nvSpPr>
        <p:spPr/>
        <p:txBody>
          <a:bodyPr/>
          <a:lstStyle/>
          <a:p>
            <a:r>
              <a:rPr lang="en-US"/>
              <a:t>BỆNH ÁN </a:t>
            </a:r>
          </a:p>
        </p:txBody>
      </p:sp>
    </p:spTree>
    <p:extLst>
      <p:ext uri="{BB962C8B-B14F-4D97-AF65-F5344CB8AC3E}">
        <p14:creationId xmlns:p14="http://schemas.microsoft.com/office/powerpoint/2010/main" val="1376561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4FEDCF0-E112-AB26-BFF0-5D761C559C44}"/>
              </a:ext>
            </a:extLst>
          </p:cNvPr>
          <p:cNvSpPr>
            <a:spLocks noGrp="1"/>
          </p:cNvSpPr>
          <p:nvPr>
            <p:ph type="title"/>
          </p:nvPr>
        </p:nvSpPr>
        <p:spPr/>
        <p:txBody>
          <a:bodyPr/>
          <a:lstStyle/>
          <a:p>
            <a:r>
              <a:rPr lang="en-US" dirty="0" err="1">
                <a:latin typeface="Times                  New Roman"/>
              </a:rPr>
              <a:t>Khám</a:t>
            </a:r>
            <a:r>
              <a:rPr lang="en-US" dirty="0">
                <a:latin typeface="Times                  New Roman"/>
              </a:rPr>
              <a:t> </a:t>
            </a:r>
            <a:r>
              <a:rPr lang="en-US" dirty="0" err="1">
                <a:latin typeface="Times                  New Roman"/>
              </a:rPr>
              <a:t>lâm</a:t>
            </a:r>
            <a:r>
              <a:rPr lang="en-US" dirty="0">
                <a:latin typeface="Times                  New Roman"/>
              </a:rPr>
              <a:t> </a:t>
            </a:r>
            <a:r>
              <a:rPr lang="en-US" dirty="0" err="1">
                <a:latin typeface="Times                  New Roman"/>
              </a:rPr>
              <a:t>sàng</a:t>
            </a:r>
            <a:r>
              <a:rPr lang="en-US" dirty="0">
                <a:latin typeface="Times                  New Roman"/>
              </a:rPr>
              <a:t>:</a:t>
            </a:r>
          </a:p>
        </p:txBody>
      </p:sp>
      <p:sp>
        <p:nvSpPr>
          <p:cNvPr id="3" name="Chỗ dành sẵn cho Nội dung 2">
            <a:extLst>
              <a:ext uri="{FF2B5EF4-FFF2-40B4-BE49-F238E27FC236}">
                <a16:creationId xmlns:a16="http://schemas.microsoft.com/office/drawing/2014/main" id="{DB42598F-6944-A2F3-AFA0-87154E60D716}"/>
              </a:ext>
            </a:extLst>
          </p:cNvPr>
          <p:cNvSpPr>
            <a:spLocks noGrp="1"/>
          </p:cNvSpPr>
          <p:nvPr>
            <p:ph idx="1"/>
          </p:nvPr>
        </p:nvSpPr>
        <p:spPr>
          <a:xfrm>
            <a:off x="838200" y="1825625"/>
            <a:ext cx="10515600" cy="2200943"/>
          </a:xfrm>
        </p:spPr>
        <p:txBody>
          <a:bodyPr>
            <a:normAutofit fontScale="92500" lnSpcReduction="10000"/>
          </a:bodyPr>
          <a:lstStyle/>
          <a:p>
            <a:pPr marL="0" indent="0">
              <a:buNone/>
            </a:pPr>
            <a:r>
              <a:rPr lang="en-US" b="1" dirty="0">
                <a:latin typeface="Times        New Roman"/>
              </a:rPr>
              <a:t>6.  </a:t>
            </a:r>
            <a:r>
              <a:rPr lang="en-US" b="1" dirty="0" err="1">
                <a:latin typeface="Times        New Roman"/>
              </a:rPr>
              <a:t>Thần</a:t>
            </a:r>
            <a:r>
              <a:rPr lang="en-US" b="1" dirty="0">
                <a:latin typeface="Times        New Roman"/>
              </a:rPr>
              <a:t> </a:t>
            </a:r>
            <a:r>
              <a:rPr lang="en-US" b="1" dirty="0" err="1">
                <a:latin typeface="Times        New Roman"/>
              </a:rPr>
              <a:t>kinh</a:t>
            </a:r>
            <a:r>
              <a:rPr lang="en-US" b="1" dirty="0">
                <a:latin typeface="Times        New Roman"/>
              </a:rPr>
              <a:t> – </a:t>
            </a:r>
            <a:r>
              <a:rPr lang="en-US" b="1" dirty="0" err="1">
                <a:latin typeface="Times        New Roman"/>
              </a:rPr>
              <a:t>Cơ</a:t>
            </a:r>
            <a:r>
              <a:rPr lang="en-US" b="1" dirty="0">
                <a:latin typeface="Times        New Roman"/>
              </a:rPr>
              <a:t> </a:t>
            </a:r>
            <a:r>
              <a:rPr lang="en-US" b="1" dirty="0" err="1">
                <a:latin typeface="Times        New Roman"/>
              </a:rPr>
              <a:t>xương</a:t>
            </a:r>
            <a:r>
              <a:rPr lang="en-US" b="1" dirty="0">
                <a:latin typeface="Times        New Roman"/>
              </a:rPr>
              <a:t> </a:t>
            </a:r>
            <a:r>
              <a:rPr lang="en-US" b="1" dirty="0" err="1">
                <a:latin typeface="Times        New Roman"/>
              </a:rPr>
              <a:t>khớp</a:t>
            </a:r>
            <a:endParaRPr lang="en-US" b="1" dirty="0">
              <a:latin typeface="Times        New Roman"/>
            </a:endParaRPr>
          </a:p>
          <a:p>
            <a:r>
              <a:rPr lang="en-US" dirty="0" err="1">
                <a:latin typeface="Times        New Roman"/>
              </a:rPr>
              <a:t>Cổ</a:t>
            </a:r>
            <a:r>
              <a:rPr lang="en-US" dirty="0">
                <a:latin typeface="Times        New Roman"/>
              </a:rPr>
              <a:t> </a:t>
            </a:r>
            <a:r>
              <a:rPr lang="en-US" dirty="0" err="1">
                <a:latin typeface="Times        New Roman"/>
              </a:rPr>
              <a:t>mềm</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dấu</a:t>
            </a:r>
            <a:r>
              <a:rPr lang="en-US" dirty="0">
                <a:latin typeface="Times        New Roman"/>
              </a:rPr>
              <a:t> </a:t>
            </a:r>
            <a:r>
              <a:rPr lang="en-US" dirty="0" err="1">
                <a:latin typeface="Times        New Roman"/>
              </a:rPr>
              <a:t>thần</a:t>
            </a:r>
            <a:r>
              <a:rPr lang="en-US" dirty="0">
                <a:latin typeface="Times        New Roman"/>
              </a:rPr>
              <a:t> </a:t>
            </a:r>
            <a:r>
              <a:rPr lang="en-US" dirty="0" err="1">
                <a:latin typeface="Times        New Roman"/>
              </a:rPr>
              <a:t>kinh</a:t>
            </a:r>
            <a:r>
              <a:rPr lang="en-US" dirty="0">
                <a:latin typeface="Times        New Roman"/>
              </a:rPr>
              <a:t> </a:t>
            </a:r>
            <a:r>
              <a:rPr lang="en-US" dirty="0" err="1">
                <a:latin typeface="Times        New Roman"/>
              </a:rPr>
              <a:t>khu</a:t>
            </a:r>
            <a:r>
              <a:rPr lang="en-US" dirty="0">
                <a:latin typeface="Times        New Roman"/>
              </a:rPr>
              <a:t> </a:t>
            </a:r>
            <a:r>
              <a:rPr lang="en-US" dirty="0" err="1">
                <a:latin typeface="Times        New Roman"/>
              </a:rPr>
              <a:t>trú</a:t>
            </a:r>
            <a:endParaRPr lang="en-US" dirty="0">
              <a:latin typeface="Times        New Roman"/>
            </a:endParaRPr>
          </a:p>
          <a:p>
            <a:r>
              <a:rPr lang="vi-VN" dirty="0">
                <a:latin typeface="Times        New Roman"/>
              </a:rPr>
              <a:t>Không yếu cơ</a:t>
            </a:r>
          </a:p>
          <a:p>
            <a:r>
              <a:rPr lang="en-US" dirty="0" err="1">
                <a:latin typeface="Times        New Roman"/>
              </a:rPr>
              <a:t>Không</a:t>
            </a:r>
            <a:r>
              <a:rPr lang="en-US" dirty="0">
                <a:latin typeface="Times        New Roman"/>
              </a:rPr>
              <a:t> </a:t>
            </a:r>
            <a:r>
              <a:rPr lang="en-US" dirty="0" err="1">
                <a:latin typeface="Times        New Roman"/>
              </a:rPr>
              <a:t>sưng</a:t>
            </a:r>
            <a:r>
              <a:rPr lang="en-US" dirty="0">
                <a:latin typeface="Times        New Roman"/>
              </a:rPr>
              <a:t>, </a:t>
            </a:r>
            <a:r>
              <a:rPr lang="en-US" dirty="0" err="1">
                <a:latin typeface="Times        New Roman"/>
              </a:rPr>
              <a:t>nóng</a:t>
            </a:r>
            <a:r>
              <a:rPr lang="en-US" dirty="0">
                <a:latin typeface="Times        New Roman"/>
              </a:rPr>
              <a:t> </a:t>
            </a:r>
            <a:r>
              <a:rPr lang="en-US" dirty="0" err="1">
                <a:latin typeface="Times        New Roman"/>
              </a:rPr>
              <a:t>đỏ</a:t>
            </a:r>
            <a:r>
              <a:rPr lang="en-US" dirty="0">
                <a:latin typeface="Times        New Roman"/>
              </a:rPr>
              <a:t> </a:t>
            </a:r>
            <a:r>
              <a:rPr lang="en-US" dirty="0" err="1">
                <a:latin typeface="Times        New Roman"/>
              </a:rPr>
              <a:t>các</a:t>
            </a:r>
            <a:r>
              <a:rPr lang="en-US" dirty="0">
                <a:latin typeface="Times        New Roman"/>
              </a:rPr>
              <a:t> </a:t>
            </a:r>
            <a:r>
              <a:rPr lang="en-US" dirty="0" err="1">
                <a:latin typeface="Times        New Roman"/>
              </a:rPr>
              <a:t>khớp</a:t>
            </a:r>
            <a:r>
              <a:rPr lang="en-US" dirty="0">
                <a:latin typeface="Times        New Roman"/>
              </a:rPr>
              <a:t> </a:t>
            </a:r>
          </a:p>
          <a:p>
            <a:r>
              <a:rPr lang="en-US" dirty="0" err="1">
                <a:latin typeface="Times        New Roman"/>
              </a:rPr>
              <a:t>Không</a:t>
            </a:r>
            <a:r>
              <a:rPr lang="en-US" dirty="0">
                <a:latin typeface="Times        New Roman"/>
              </a:rPr>
              <a:t> </a:t>
            </a:r>
            <a:r>
              <a:rPr lang="en-US" dirty="0" err="1">
                <a:latin typeface="Times        New Roman"/>
              </a:rPr>
              <a:t>giới</a:t>
            </a:r>
            <a:r>
              <a:rPr lang="en-US" dirty="0">
                <a:latin typeface="Times        New Roman"/>
              </a:rPr>
              <a:t> </a:t>
            </a:r>
            <a:r>
              <a:rPr lang="en-US" dirty="0" err="1">
                <a:latin typeface="Times        New Roman"/>
              </a:rPr>
              <a:t>hạn</a:t>
            </a:r>
            <a:r>
              <a:rPr lang="en-US" dirty="0">
                <a:latin typeface="Times        New Roman"/>
              </a:rPr>
              <a:t> </a:t>
            </a:r>
            <a:r>
              <a:rPr lang="en-US" dirty="0" err="1">
                <a:latin typeface="Times        New Roman"/>
              </a:rPr>
              <a:t>vận</a:t>
            </a:r>
            <a:r>
              <a:rPr lang="en-US" dirty="0">
                <a:latin typeface="Times        New Roman"/>
              </a:rPr>
              <a:t> </a:t>
            </a:r>
            <a:r>
              <a:rPr lang="en-US" dirty="0" err="1">
                <a:latin typeface="Times        New Roman"/>
              </a:rPr>
              <a:t>động</a:t>
            </a:r>
            <a:endParaRPr lang="en-US" dirty="0">
              <a:latin typeface="Times        New Roman"/>
            </a:endParaRPr>
          </a:p>
        </p:txBody>
      </p:sp>
    </p:spTree>
    <p:extLst>
      <p:ext uri="{BB962C8B-B14F-4D97-AF65-F5344CB8AC3E}">
        <p14:creationId xmlns:p14="http://schemas.microsoft.com/office/powerpoint/2010/main" val="1210482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38C89A9-8083-534F-B03F-D7110422E6E4}"/>
              </a:ext>
            </a:extLst>
          </p:cNvPr>
          <p:cNvSpPr>
            <a:spLocks noGrp="1"/>
          </p:cNvSpPr>
          <p:nvPr>
            <p:ph type="title"/>
          </p:nvPr>
        </p:nvSpPr>
        <p:spPr/>
        <p:txBody>
          <a:bodyPr/>
          <a:lstStyle/>
          <a:p>
            <a:r>
              <a:rPr lang="en-US"/>
              <a:t>Tóm tắt</a:t>
            </a:r>
          </a:p>
        </p:txBody>
      </p:sp>
      <p:sp>
        <p:nvSpPr>
          <p:cNvPr id="3" name="Chỗ dành sẵn cho Nội dung 2">
            <a:extLst>
              <a:ext uri="{FF2B5EF4-FFF2-40B4-BE49-F238E27FC236}">
                <a16:creationId xmlns:a16="http://schemas.microsoft.com/office/drawing/2014/main" id="{6B1BC3A8-C04E-E30B-9CE9-7C57C268D315}"/>
              </a:ext>
            </a:extLst>
          </p:cNvPr>
          <p:cNvSpPr>
            <a:spLocks noGrp="1"/>
          </p:cNvSpPr>
          <p:nvPr>
            <p:ph idx="1"/>
          </p:nvPr>
        </p:nvSpPr>
        <p:spPr/>
        <p:txBody>
          <a:bodyPr>
            <a:normAutofit/>
          </a:bodyPr>
          <a:lstStyle/>
          <a:p>
            <a:pPr marL="0" indent="0">
              <a:buNone/>
            </a:pPr>
            <a:r>
              <a:rPr lang="en-US" dirty="0">
                <a:latin typeface="Times         New Roman"/>
              </a:rPr>
              <a:t>BN </a:t>
            </a:r>
            <a:r>
              <a:rPr lang="en-US" dirty="0" err="1">
                <a:latin typeface="Times         New Roman"/>
              </a:rPr>
              <a:t>nam</a:t>
            </a:r>
            <a:r>
              <a:rPr lang="en-US" dirty="0">
                <a:latin typeface="Times         New Roman"/>
              </a:rPr>
              <a:t>, 67 </a:t>
            </a:r>
            <a:r>
              <a:rPr lang="en-US" dirty="0" err="1">
                <a:latin typeface="Times         New Roman"/>
              </a:rPr>
              <a:t>tuổi</a:t>
            </a:r>
            <a:r>
              <a:rPr lang="en-US" dirty="0">
                <a:latin typeface="Times         New Roman"/>
              </a:rPr>
              <a:t>, </a:t>
            </a:r>
            <a:r>
              <a:rPr lang="en-US" dirty="0" err="1">
                <a:latin typeface="Times         New Roman"/>
              </a:rPr>
              <a:t>nhập</a:t>
            </a:r>
            <a:r>
              <a:rPr lang="en-US" dirty="0">
                <a:latin typeface="Times         New Roman"/>
              </a:rPr>
              <a:t> </a:t>
            </a:r>
            <a:r>
              <a:rPr lang="en-US" dirty="0" err="1">
                <a:latin typeface="Times         New Roman"/>
              </a:rPr>
              <a:t>viện</a:t>
            </a:r>
            <a:r>
              <a:rPr lang="en-US" dirty="0">
                <a:latin typeface="Times         New Roman"/>
              </a:rPr>
              <a:t> </a:t>
            </a:r>
            <a:r>
              <a:rPr lang="en-US" dirty="0" err="1">
                <a:latin typeface="Times         New Roman"/>
              </a:rPr>
              <a:t>vì</a:t>
            </a:r>
            <a:r>
              <a:rPr lang="en-US" dirty="0">
                <a:latin typeface="Times         New Roman"/>
              </a:rPr>
              <a:t> </a:t>
            </a:r>
            <a:r>
              <a:rPr lang="en-US" dirty="0" err="1">
                <a:latin typeface="Times         New Roman"/>
              </a:rPr>
              <a:t>nuốt</a:t>
            </a:r>
            <a:r>
              <a:rPr lang="en-US" dirty="0">
                <a:latin typeface="Times         New Roman"/>
              </a:rPr>
              <a:t> </a:t>
            </a:r>
            <a:r>
              <a:rPr lang="en-US" dirty="0" err="1">
                <a:latin typeface="Times         New Roman"/>
              </a:rPr>
              <a:t>khó</a:t>
            </a:r>
            <a:r>
              <a:rPr lang="en-US" dirty="0">
                <a:latin typeface="Times         New Roman"/>
              </a:rPr>
              <a:t>, </a:t>
            </a:r>
            <a:r>
              <a:rPr lang="en-US" dirty="0" err="1">
                <a:latin typeface="Times         New Roman"/>
              </a:rPr>
              <a:t>bệnh</a:t>
            </a:r>
            <a:r>
              <a:rPr lang="en-US" dirty="0">
                <a:latin typeface="Times         New Roman"/>
              </a:rPr>
              <a:t> 1 </a:t>
            </a:r>
            <a:r>
              <a:rPr lang="en-US" dirty="0" err="1">
                <a:latin typeface="Times         New Roman"/>
              </a:rPr>
              <a:t>tháng</a:t>
            </a:r>
            <a:r>
              <a:rPr lang="en-US" dirty="0">
                <a:latin typeface="Times         New Roman"/>
              </a:rPr>
              <a:t>, qua </a:t>
            </a:r>
            <a:r>
              <a:rPr lang="en-US" dirty="0" err="1">
                <a:latin typeface="Times         New Roman"/>
              </a:rPr>
              <a:t>thăm</a:t>
            </a:r>
            <a:r>
              <a:rPr lang="en-US" dirty="0">
                <a:latin typeface="Times         New Roman"/>
              </a:rPr>
              <a:t> </a:t>
            </a:r>
            <a:r>
              <a:rPr lang="en-US" dirty="0" err="1">
                <a:latin typeface="Times         New Roman"/>
              </a:rPr>
              <a:t>khám</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hỏi</a:t>
            </a:r>
            <a:r>
              <a:rPr lang="en-US" dirty="0">
                <a:latin typeface="Times         New Roman"/>
              </a:rPr>
              <a:t> </a:t>
            </a:r>
            <a:r>
              <a:rPr lang="en-US" dirty="0" err="1">
                <a:latin typeface="Times         New Roman"/>
              </a:rPr>
              <a:t>bệnh</a:t>
            </a:r>
            <a:r>
              <a:rPr lang="en-US" dirty="0">
                <a:latin typeface="Times         New Roman"/>
              </a:rPr>
              <a:t> </a:t>
            </a:r>
            <a:r>
              <a:rPr lang="en-US" dirty="0" err="1">
                <a:latin typeface="Times         New Roman"/>
              </a:rPr>
              <a:t>ghi</a:t>
            </a:r>
            <a:r>
              <a:rPr lang="en-US" dirty="0">
                <a:latin typeface="Times         New Roman"/>
              </a:rPr>
              <a:t> </a:t>
            </a:r>
            <a:r>
              <a:rPr lang="en-US" dirty="0" err="1">
                <a:latin typeface="Times         New Roman"/>
              </a:rPr>
              <a:t>nhận</a:t>
            </a:r>
            <a:r>
              <a:rPr lang="en-US" dirty="0">
                <a:latin typeface="Times         New Roman"/>
              </a:rPr>
              <a:t>:</a:t>
            </a:r>
          </a:p>
          <a:p>
            <a:r>
              <a:rPr lang="en-US" dirty="0">
                <a:latin typeface="Times         New Roman"/>
              </a:rPr>
              <a:t>TCCN:</a:t>
            </a:r>
            <a:endParaRPr lang="vi-VN" dirty="0">
              <a:latin typeface="Times         New Roman"/>
            </a:endParaRPr>
          </a:p>
          <a:p>
            <a:pPr lvl="1"/>
            <a:r>
              <a:rPr lang="en-US" dirty="0" err="1">
                <a:latin typeface="Times         New Roman"/>
              </a:rPr>
              <a:t>Nuốt</a:t>
            </a:r>
            <a:r>
              <a:rPr lang="en-US" dirty="0">
                <a:latin typeface="Times         New Roman"/>
              </a:rPr>
              <a:t> </a:t>
            </a:r>
            <a:r>
              <a:rPr lang="en-US" dirty="0" err="1">
                <a:latin typeface="Times         New Roman"/>
              </a:rPr>
              <a:t>khó</a:t>
            </a:r>
            <a:endParaRPr lang="en-US" dirty="0">
              <a:latin typeface="Times         New Roman"/>
            </a:endParaRPr>
          </a:p>
          <a:p>
            <a:r>
              <a:rPr lang="en-US" dirty="0">
                <a:latin typeface="Times         New Roman"/>
              </a:rPr>
              <a:t>TCTT: </a:t>
            </a:r>
          </a:p>
          <a:p>
            <a:pPr lvl="1"/>
            <a:r>
              <a:rPr lang="en-US" dirty="0" err="1">
                <a:latin typeface="Times         New Roman"/>
              </a:rPr>
              <a:t>Thể</a:t>
            </a:r>
            <a:r>
              <a:rPr lang="en-US" dirty="0">
                <a:latin typeface="Times         New Roman"/>
              </a:rPr>
              <a:t> </a:t>
            </a:r>
            <a:r>
              <a:rPr lang="en-US" dirty="0" err="1">
                <a:latin typeface="Times         New Roman"/>
              </a:rPr>
              <a:t>trạng</a:t>
            </a:r>
            <a:r>
              <a:rPr lang="en-US" dirty="0">
                <a:latin typeface="Times         New Roman"/>
              </a:rPr>
              <a:t> </a:t>
            </a:r>
            <a:r>
              <a:rPr lang="en-US" dirty="0" err="1">
                <a:latin typeface="Times         New Roman"/>
              </a:rPr>
              <a:t>suy</a:t>
            </a:r>
            <a:r>
              <a:rPr lang="en-US" dirty="0">
                <a:latin typeface="Times         New Roman"/>
              </a:rPr>
              <a:t> </a:t>
            </a:r>
            <a:r>
              <a:rPr lang="en-US" dirty="0" err="1">
                <a:latin typeface="Times         New Roman"/>
              </a:rPr>
              <a:t>kiệt</a:t>
            </a:r>
            <a:endParaRPr lang="en-US" dirty="0">
              <a:latin typeface="Times         New Roman"/>
            </a:endParaRPr>
          </a:p>
          <a:p>
            <a:r>
              <a:rPr lang="en-US" dirty="0" err="1">
                <a:latin typeface="Times         New Roman"/>
              </a:rPr>
              <a:t>Tiền</a:t>
            </a:r>
            <a:r>
              <a:rPr lang="en-US" dirty="0">
                <a:latin typeface="Times         New Roman"/>
              </a:rPr>
              <a:t> </a:t>
            </a:r>
            <a:r>
              <a:rPr lang="en-US" dirty="0" err="1">
                <a:latin typeface="Times         New Roman"/>
              </a:rPr>
              <a:t>căn</a:t>
            </a:r>
            <a:endParaRPr lang="vi-VN" dirty="0">
              <a:latin typeface="Times         New Roman"/>
            </a:endParaRPr>
          </a:p>
          <a:p>
            <a:pPr lvl="1"/>
            <a:r>
              <a:rPr lang="en-US" dirty="0" err="1">
                <a:latin typeface="Times         New Roman"/>
              </a:rPr>
              <a:t>Chưa</a:t>
            </a:r>
            <a:r>
              <a:rPr lang="en-US" dirty="0">
                <a:latin typeface="Times         New Roman"/>
              </a:rPr>
              <a:t> </a:t>
            </a:r>
            <a:r>
              <a:rPr lang="en-US" dirty="0" err="1">
                <a:latin typeface="Times         New Roman"/>
              </a:rPr>
              <a:t>ghi</a:t>
            </a:r>
            <a:r>
              <a:rPr lang="en-US" dirty="0">
                <a:latin typeface="Times         New Roman"/>
              </a:rPr>
              <a:t> </a:t>
            </a:r>
            <a:r>
              <a:rPr lang="en-US" dirty="0" err="1">
                <a:latin typeface="Times         New Roman"/>
              </a:rPr>
              <a:t>nhận</a:t>
            </a:r>
            <a:r>
              <a:rPr lang="en-US" dirty="0">
                <a:latin typeface="Times         New Roman"/>
              </a:rPr>
              <a:t> </a:t>
            </a:r>
            <a:r>
              <a:rPr lang="en-US" dirty="0" err="1">
                <a:latin typeface="Times         New Roman"/>
              </a:rPr>
              <a:t>bất</a:t>
            </a:r>
            <a:r>
              <a:rPr lang="en-US" dirty="0">
                <a:latin typeface="Times         New Roman"/>
              </a:rPr>
              <a:t> </a:t>
            </a:r>
            <a:r>
              <a:rPr lang="en-US" dirty="0" err="1">
                <a:latin typeface="Times         New Roman"/>
              </a:rPr>
              <a:t>thường</a:t>
            </a:r>
            <a:endParaRPr lang="vi-VN" dirty="0">
              <a:latin typeface="Times         New Roman"/>
            </a:endParaRPr>
          </a:p>
        </p:txBody>
      </p:sp>
    </p:spTree>
    <p:extLst>
      <p:ext uri="{BB962C8B-B14F-4D97-AF65-F5344CB8AC3E}">
        <p14:creationId xmlns:p14="http://schemas.microsoft.com/office/powerpoint/2010/main" val="3470074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0E65BD3-0A3A-4168-E50E-334AE64FE71B}"/>
              </a:ext>
            </a:extLst>
          </p:cNvPr>
          <p:cNvSpPr>
            <a:spLocks noGrp="1"/>
          </p:cNvSpPr>
          <p:nvPr>
            <p:ph type="title"/>
          </p:nvPr>
        </p:nvSpPr>
        <p:spPr/>
        <p:txBody>
          <a:bodyPr/>
          <a:lstStyle/>
          <a:p>
            <a:r>
              <a:rPr lang="en-US"/>
              <a:t>Đặt vấn đề</a:t>
            </a:r>
          </a:p>
        </p:txBody>
      </p:sp>
      <p:sp>
        <p:nvSpPr>
          <p:cNvPr id="3" name="Chỗ dành sẵn cho Nội dung 2">
            <a:extLst>
              <a:ext uri="{FF2B5EF4-FFF2-40B4-BE49-F238E27FC236}">
                <a16:creationId xmlns:a16="http://schemas.microsoft.com/office/drawing/2014/main" id="{934BF4F4-2190-09DD-9982-260F828A59F2}"/>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dirty="0" err="1">
                <a:latin typeface="Times          New Roman"/>
              </a:rPr>
              <a:t>Nuốt</a:t>
            </a:r>
            <a:r>
              <a:rPr lang="en-US" dirty="0">
                <a:latin typeface="Times          New Roman"/>
              </a:rPr>
              <a:t> </a:t>
            </a:r>
            <a:r>
              <a:rPr lang="en-US" dirty="0" err="1">
                <a:latin typeface="Times          New Roman"/>
              </a:rPr>
              <a:t>khó</a:t>
            </a:r>
            <a:r>
              <a:rPr lang="en-US" dirty="0">
                <a:latin typeface="Times          New Roman"/>
              </a:rPr>
              <a:t> </a:t>
            </a:r>
            <a:r>
              <a:rPr lang="en-US" dirty="0" err="1">
                <a:latin typeface="Times          New Roman"/>
              </a:rPr>
              <a:t>thực</a:t>
            </a:r>
            <a:r>
              <a:rPr lang="en-US" dirty="0">
                <a:latin typeface="Times          New Roman"/>
              </a:rPr>
              <a:t> </a:t>
            </a:r>
            <a:r>
              <a:rPr lang="en-US" dirty="0" err="1">
                <a:latin typeface="Times          New Roman"/>
              </a:rPr>
              <a:t>quản</a:t>
            </a:r>
            <a:endParaRPr lang="en-US" dirty="0">
              <a:latin typeface="Times          New Roman"/>
            </a:endParaRPr>
          </a:p>
          <a:p>
            <a:pPr marL="514350" indent="-514350">
              <a:buAutoNum type="arabicPeriod"/>
            </a:pPr>
            <a:r>
              <a:rPr lang="en-US" dirty="0" err="1">
                <a:latin typeface="Times          New Roman"/>
                <a:cs typeface="Calibri"/>
              </a:rPr>
              <a:t>Thể</a:t>
            </a:r>
            <a:r>
              <a:rPr lang="en-US" dirty="0">
                <a:latin typeface="Times          New Roman"/>
                <a:cs typeface="Calibri"/>
              </a:rPr>
              <a:t> </a:t>
            </a:r>
            <a:r>
              <a:rPr lang="en-US" dirty="0" err="1">
                <a:latin typeface="Times          New Roman"/>
                <a:cs typeface="Calibri"/>
              </a:rPr>
              <a:t>trạng</a:t>
            </a:r>
            <a:r>
              <a:rPr lang="en-US" dirty="0">
                <a:latin typeface="Times          New Roman"/>
                <a:cs typeface="Calibri"/>
              </a:rPr>
              <a:t> </a:t>
            </a:r>
            <a:r>
              <a:rPr lang="en-US" dirty="0" err="1">
                <a:latin typeface="Times          New Roman"/>
                <a:cs typeface="Calibri"/>
              </a:rPr>
              <a:t>suy</a:t>
            </a:r>
            <a:r>
              <a:rPr lang="en-US" dirty="0">
                <a:latin typeface="Times          New Roman"/>
                <a:cs typeface="Calibri"/>
              </a:rPr>
              <a:t> </a:t>
            </a:r>
            <a:r>
              <a:rPr lang="en-US" dirty="0" err="1">
                <a:latin typeface="Times          New Roman"/>
                <a:cs typeface="Calibri"/>
              </a:rPr>
              <a:t>kiệt</a:t>
            </a:r>
            <a:endParaRPr lang="en-US" dirty="0">
              <a:latin typeface="Times          New Roman"/>
              <a:cs typeface="Calibri"/>
            </a:endParaRPr>
          </a:p>
        </p:txBody>
      </p:sp>
    </p:spTree>
    <p:extLst>
      <p:ext uri="{BB962C8B-B14F-4D97-AF65-F5344CB8AC3E}">
        <p14:creationId xmlns:p14="http://schemas.microsoft.com/office/powerpoint/2010/main" val="379835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B2DE691-38EE-B574-2FFF-AFEF6EBFEA3E}"/>
              </a:ext>
            </a:extLst>
          </p:cNvPr>
          <p:cNvSpPr>
            <a:spLocks noGrp="1"/>
          </p:cNvSpPr>
          <p:nvPr>
            <p:ph type="title"/>
          </p:nvPr>
        </p:nvSpPr>
        <p:spPr/>
        <p:txBody>
          <a:bodyPr/>
          <a:lstStyle/>
          <a:p>
            <a:r>
              <a:rPr lang="en-US" dirty="0" err="1">
                <a:latin typeface="Times                   New Roman"/>
              </a:rPr>
              <a:t>Chẩn</a:t>
            </a:r>
            <a:r>
              <a:rPr lang="en-US" dirty="0">
                <a:latin typeface="Times                   New Roman"/>
              </a:rPr>
              <a:t> </a:t>
            </a:r>
            <a:r>
              <a:rPr lang="en-US" dirty="0" err="1">
                <a:latin typeface="Times                   New Roman"/>
              </a:rPr>
              <a:t>đoán</a:t>
            </a:r>
            <a:r>
              <a:rPr lang="en-US" dirty="0">
                <a:latin typeface="Times                   New Roman"/>
              </a:rPr>
              <a:t> </a:t>
            </a:r>
            <a:r>
              <a:rPr lang="en-US" dirty="0" err="1">
                <a:latin typeface="Times                   New Roman"/>
              </a:rPr>
              <a:t>sơ</a:t>
            </a:r>
            <a:r>
              <a:rPr lang="en-US" dirty="0">
                <a:latin typeface="Times                   New Roman"/>
              </a:rPr>
              <a:t> </a:t>
            </a:r>
            <a:r>
              <a:rPr lang="en-US" dirty="0" err="1">
                <a:latin typeface="Times                   New Roman"/>
              </a:rPr>
              <a:t>bộ</a:t>
            </a:r>
            <a:endParaRPr lang="en-US" dirty="0">
              <a:latin typeface="Times                   New Roman"/>
            </a:endParaRPr>
          </a:p>
        </p:txBody>
      </p:sp>
      <p:sp>
        <p:nvSpPr>
          <p:cNvPr id="3" name="Chỗ dành sẵn cho Nội dung 2">
            <a:extLst>
              <a:ext uri="{FF2B5EF4-FFF2-40B4-BE49-F238E27FC236}">
                <a16:creationId xmlns:a16="http://schemas.microsoft.com/office/drawing/2014/main" id="{F5200F53-F69F-C0D5-02D0-7E67973FBC1B}"/>
              </a:ext>
            </a:extLst>
          </p:cNvPr>
          <p:cNvSpPr>
            <a:spLocks noGrp="1"/>
          </p:cNvSpPr>
          <p:nvPr>
            <p:ph idx="1"/>
          </p:nvPr>
        </p:nvSpPr>
        <p:spPr>
          <a:xfrm>
            <a:off x="838200" y="1785868"/>
            <a:ext cx="10515600" cy="940593"/>
          </a:xfrm>
        </p:spPr>
        <p:txBody>
          <a:bodyPr/>
          <a:lstStyle/>
          <a:p>
            <a:pPr marL="0" indent="0">
              <a:buNone/>
            </a:pPr>
            <a:r>
              <a:rPr lang="en-US" dirty="0">
                <a:latin typeface="Candara" panose="020E0502030303020204" pitchFamily="34" charset="0"/>
              </a:rPr>
              <a:t>U </a:t>
            </a:r>
            <a:r>
              <a:rPr lang="en-US" dirty="0" err="1">
                <a:latin typeface="Candara" panose="020E0502030303020204" pitchFamily="34" charset="0"/>
              </a:rPr>
              <a:t>thực</a:t>
            </a:r>
            <a:r>
              <a:rPr lang="en-US" dirty="0">
                <a:latin typeface="Candara" panose="020E0502030303020204" pitchFamily="34" charset="0"/>
              </a:rPr>
              <a:t> </a:t>
            </a:r>
            <a:r>
              <a:rPr lang="en-US" dirty="0" err="1">
                <a:latin typeface="Candara" panose="020E0502030303020204" pitchFamily="34" charset="0"/>
              </a:rPr>
              <a:t>quản</a:t>
            </a:r>
            <a:endParaRPr lang="en-US" dirty="0">
              <a:latin typeface="Candara" panose="020E0502030303020204" pitchFamily="34" charset="0"/>
            </a:endParaRPr>
          </a:p>
        </p:txBody>
      </p:sp>
      <p:sp>
        <p:nvSpPr>
          <p:cNvPr id="4" name="Tiêu đề 1">
            <a:extLst>
              <a:ext uri="{FF2B5EF4-FFF2-40B4-BE49-F238E27FC236}">
                <a16:creationId xmlns:a16="http://schemas.microsoft.com/office/drawing/2014/main" id="{2476AF91-D0F4-6A23-0074-934646E522D7}"/>
              </a:ext>
            </a:extLst>
          </p:cNvPr>
          <p:cNvSpPr txBox="1">
            <a:spLocks/>
          </p:cNvSpPr>
          <p:nvPr/>
        </p:nvSpPr>
        <p:spPr>
          <a:xfrm>
            <a:off x="838200" y="2472739"/>
            <a:ext cx="10515600" cy="9562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Times              New Roman"/>
              </a:rPr>
              <a:t>Chẩn</a:t>
            </a:r>
            <a:r>
              <a:rPr lang="en-US" dirty="0">
                <a:latin typeface="Times              New Roman"/>
              </a:rPr>
              <a:t> </a:t>
            </a:r>
            <a:r>
              <a:rPr lang="en-US" dirty="0" err="1">
                <a:latin typeface="Times              New Roman"/>
              </a:rPr>
              <a:t>đoán</a:t>
            </a:r>
            <a:r>
              <a:rPr lang="en-US" dirty="0">
                <a:latin typeface="Times              New Roman"/>
              </a:rPr>
              <a:t> </a:t>
            </a:r>
            <a:r>
              <a:rPr lang="en-US" dirty="0" err="1">
                <a:latin typeface="Times              New Roman"/>
              </a:rPr>
              <a:t>phân</a:t>
            </a:r>
            <a:r>
              <a:rPr lang="en-US" dirty="0">
                <a:latin typeface="Times              New Roman"/>
              </a:rPr>
              <a:t> </a:t>
            </a:r>
            <a:r>
              <a:rPr lang="en-US" dirty="0" err="1">
                <a:latin typeface="Times              New Roman"/>
              </a:rPr>
              <a:t>biệt</a:t>
            </a:r>
            <a:endParaRPr lang="en-US" dirty="0">
              <a:latin typeface="Times              New Roman"/>
            </a:endParaRPr>
          </a:p>
        </p:txBody>
      </p:sp>
      <p:sp>
        <p:nvSpPr>
          <p:cNvPr id="5" name="Chỗ dành sẵn cho Nội dung 2">
            <a:extLst>
              <a:ext uri="{FF2B5EF4-FFF2-40B4-BE49-F238E27FC236}">
                <a16:creationId xmlns:a16="http://schemas.microsoft.com/office/drawing/2014/main" id="{99731572-ED4C-B501-2D21-570A9BAA58C7}"/>
              </a:ext>
            </a:extLst>
          </p:cNvPr>
          <p:cNvSpPr txBox="1">
            <a:spLocks/>
          </p:cNvSpPr>
          <p:nvPr/>
        </p:nvSpPr>
        <p:spPr>
          <a:xfrm>
            <a:off x="838200" y="3627955"/>
            <a:ext cx="10515600" cy="13732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ndara" panose="020E0502030303020204" pitchFamily="34" charset="0"/>
              </a:rPr>
              <a:t>U </a:t>
            </a:r>
            <a:r>
              <a:rPr lang="en-US" dirty="0" err="1">
                <a:latin typeface="Candara" panose="020E0502030303020204" pitchFamily="34" charset="0"/>
              </a:rPr>
              <a:t>trung</a:t>
            </a:r>
            <a:r>
              <a:rPr lang="en-US" dirty="0">
                <a:latin typeface="Candara" panose="020E0502030303020204" pitchFamily="34" charset="0"/>
              </a:rPr>
              <a:t> </a:t>
            </a:r>
            <a:r>
              <a:rPr lang="en-US" dirty="0" err="1">
                <a:latin typeface="Candara" panose="020E0502030303020204" pitchFamily="34" charset="0"/>
              </a:rPr>
              <a:t>thất</a:t>
            </a:r>
            <a:endParaRPr lang="en-US" dirty="0">
              <a:latin typeface="Candara" panose="020E0502030303020204" pitchFamily="34" charset="0"/>
            </a:endParaRPr>
          </a:p>
        </p:txBody>
      </p:sp>
    </p:spTree>
    <p:extLst>
      <p:ext uri="{BB962C8B-B14F-4D97-AF65-F5344CB8AC3E}">
        <p14:creationId xmlns:p14="http://schemas.microsoft.com/office/powerpoint/2010/main" val="237654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02C528-6E18-4F25-AFCF-FCA224A807DE}"/>
              </a:ext>
            </a:extLst>
          </p:cNvPr>
          <p:cNvSpPr>
            <a:spLocks noGrp="1"/>
          </p:cNvSpPr>
          <p:nvPr>
            <p:ph type="title"/>
          </p:nvPr>
        </p:nvSpPr>
        <p:spPr>
          <a:xfrm>
            <a:off x="838200" y="321583"/>
            <a:ext cx="10515600" cy="630140"/>
          </a:xfrm>
        </p:spPr>
        <p:txBody>
          <a:bodyPr>
            <a:normAutofit fontScale="90000"/>
          </a:bodyPr>
          <a:lstStyle/>
          <a:p>
            <a:r>
              <a:rPr lang="en-US" dirty="0" err="1"/>
              <a:t>Biện</a:t>
            </a:r>
            <a:r>
              <a:rPr lang="en-US" dirty="0"/>
              <a:t> </a:t>
            </a:r>
            <a:r>
              <a:rPr lang="en-US" dirty="0" err="1"/>
              <a:t>luận</a:t>
            </a:r>
            <a:endParaRPr lang="en-US" dirty="0"/>
          </a:p>
        </p:txBody>
      </p:sp>
      <p:sp>
        <p:nvSpPr>
          <p:cNvPr id="3" name="Chỗ dành sẵn cho Nội dung 2">
            <a:extLst>
              <a:ext uri="{FF2B5EF4-FFF2-40B4-BE49-F238E27FC236}">
                <a16:creationId xmlns:a16="http://schemas.microsoft.com/office/drawing/2014/main" id="{5906921F-0129-8C12-1D0B-ED8272B2012A}"/>
              </a:ext>
            </a:extLst>
          </p:cNvPr>
          <p:cNvSpPr>
            <a:spLocks noGrp="1"/>
          </p:cNvSpPr>
          <p:nvPr>
            <p:ph idx="1"/>
          </p:nvPr>
        </p:nvSpPr>
        <p:spPr>
          <a:xfrm>
            <a:off x="838200" y="1343608"/>
            <a:ext cx="10515600" cy="4833355"/>
          </a:xfrm>
        </p:spPr>
        <p:txBody>
          <a:bodyPr>
            <a:normAutofit/>
          </a:bodyPr>
          <a:lstStyle/>
          <a:p>
            <a:pPr>
              <a:lnSpc>
                <a:spcPct val="120000"/>
              </a:lnSpc>
              <a:buFont typeface="Wingdings" panose="05000000000000000000" pitchFamily="2" charset="2"/>
              <a:buChar char="§"/>
            </a:pPr>
            <a:r>
              <a:rPr lang="en-US" dirty="0" err="1">
                <a:latin typeface="Candara" panose="020E0502030303020204" pitchFamily="34" charset="0"/>
              </a:rPr>
              <a:t>Nuốt</a:t>
            </a:r>
            <a:r>
              <a:rPr lang="en-US" dirty="0">
                <a:latin typeface="Candara" panose="020E0502030303020204" pitchFamily="34" charset="0"/>
              </a:rPr>
              <a:t> </a:t>
            </a:r>
            <a:r>
              <a:rPr lang="en-US" dirty="0" err="1">
                <a:latin typeface="Candara" panose="020E0502030303020204" pitchFamily="34" charset="0"/>
              </a:rPr>
              <a:t>khó</a:t>
            </a:r>
            <a:r>
              <a:rPr lang="en-US" dirty="0">
                <a:latin typeface="Candara" panose="020E0502030303020204" pitchFamily="34" charset="0"/>
              </a:rPr>
              <a:t> </a:t>
            </a:r>
            <a:r>
              <a:rPr lang="en-US" dirty="0" err="1">
                <a:latin typeface="Candara" panose="020E0502030303020204" pitchFamily="34" charset="0"/>
              </a:rPr>
              <a:t>thực</a:t>
            </a:r>
            <a:r>
              <a:rPr lang="en-US" dirty="0">
                <a:latin typeface="Candara" panose="020E0502030303020204" pitchFamily="34" charset="0"/>
              </a:rPr>
              <a:t> </a:t>
            </a:r>
            <a:r>
              <a:rPr lang="en-US" dirty="0" err="1">
                <a:latin typeface="Candara" panose="020E0502030303020204" pitchFamily="34" charset="0"/>
              </a:rPr>
              <a:t>quản</a:t>
            </a:r>
            <a:r>
              <a:rPr lang="en-US" dirty="0">
                <a:latin typeface="Candara" panose="020E0502030303020204" pitchFamily="34" charset="0"/>
              </a:rPr>
              <a:t>: </a:t>
            </a:r>
            <a:r>
              <a:rPr lang="en-US" dirty="0" err="1">
                <a:latin typeface="Candara" panose="020E0502030303020204" pitchFamily="34" charset="0"/>
              </a:rPr>
              <a:t>nghĩ</a:t>
            </a:r>
            <a:r>
              <a:rPr lang="en-US" dirty="0">
                <a:latin typeface="Candara" panose="020E0502030303020204" pitchFamily="34" charset="0"/>
              </a:rPr>
              <a:t> </a:t>
            </a:r>
            <a:r>
              <a:rPr lang="en-US" dirty="0" err="1">
                <a:latin typeface="Candara" panose="020E0502030303020204" pitchFamily="34" charset="0"/>
              </a:rPr>
              <a:t>nuốt</a:t>
            </a:r>
            <a:r>
              <a:rPr lang="en-US" dirty="0">
                <a:latin typeface="Candara" panose="020E0502030303020204" pitchFamily="34" charset="0"/>
              </a:rPr>
              <a:t> </a:t>
            </a:r>
            <a:r>
              <a:rPr lang="en-US" dirty="0" err="1">
                <a:latin typeface="Candara" panose="020E0502030303020204" pitchFamily="34" charset="0"/>
              </a:rPr>
              <a:t>khó</a:t>
            </a:r>
            <a:r>
              <a:rPr lang="en-US" dirty="0">
                <a:latin typeface="Candara" panose="020E0502030303020204" pitchFamily="34" charset="0"/>
              </a:rPr>
              <a:t> </a:t>
            </a:r>
            <a:r>
              <a:rPr lang="en-US" dirty="0" err="1">
                <a:latin typeface="Candara" panose="020E0502030303020204" pitchFamily="34" charset="0"/>
              </a:rPr>
              <a:t>có</a:t>
            </a:r>
            <a:r>
              <a:rPr lang="en-US" dirty="0">
                <a:latin typeface="Candara" panose="020E0502030303020204" pitchFamily="34" charset="0"/>
              </a:rPr>
              <a:t> </a:t>
            </a:r>
            <a:r>
              <a:rPr lang="en-US" dirty="0" err="1">
                <a:latin typeface="Candara" panose="020E0502030303020204" pitchFamily="34" charset="0"/>
              </a:rPr>
              <a:t>nguồn</a:t>
            </a:r>
            <a:r>
              <a:rPr lang="en-US" dirty="0">
                <a:latin typeface="Candara" panose="020E0502030303020204" pitchFamily="34" charset="0"/>
              </a:rPr>
              <a:t> </a:t>
            </a:r>
            <a:r>
              <a:rPr lang="en-US" dirty="0" err="1">
                <a:latin typeface="Candara" panose="020E0502030303020204" pitchFamily="34" charset="0"/>
              </a:rPr>
              <a:t>gốc</a:t>
            </a:r>
            <a:r>
              <a:rPr lang="en-US" dirty="0">
                <a:latin typeface="Candara" panose="020E0502030303020204" pitchFamily="34" charset="0"/>
              </a:rPr>
              <a:t> </a:t>
            </a:r>
            <a:r>
              <a:rPr lang="en-US" dirty="0" err="1">
                <a:latin typeface="Candara" panose="020E0502030303020204" pitchFamily="34" charset="0"/>
              </a:rPr>
              <a:t>từ</a:t>
            </a:r>
            <a:r>
              <a:rPr lang="en-US" dirty="0">
                <a:latin typeface="Candara" panose="020E0502030303020204" pitchFamily="34" charset="0"/>
              </a:rPr>
              <a:t> </a:t>
            </a:r>
            <a:r>
              <a:rPr lang="en-US" dirty="0" err="1">
                <a:latin typeface="Candara" panose="020E0502030303020204" pitchFamily="34" charset="0"/>
              </a:rPr>
              <a:t>thực</a:t>
            </a:r>
            <a:r>
              <a:rPr lang="en-US" dirty="0">
                <a:latin typeface="Candara" panose="020E0502030303020204" pitchFamily="34" charset="0"/>
              </a:rPr>
              <a:t> </a:t>
            </a:r>
            <a:r>
              <a:rPr lang="en-US" dirty="0" err="1">
                <a:latin typeface="Candara" panose="020E0502030303020204" pitchFamily="34" charset="0"/>
              </a:rPr>
              <a:t>quản</a:t>
            </a:r>
            <a:r>
              <a:rPr lang="en-US" dirty="0">
                <a:latin typeface="Candara" panose="020E0502030303020204" pitchFamily="34" charset="0"/>
              </a:rPr>
              <a:t> </a:t>
            </a:r>
            <a:r>
              <a:rPr lang="en-US" dirty="0" err="1">
                <a:latin typeface="Candara" panose="020E0502030303020204" pitchFamily="34" charset="0"/>
              </a:rPr>
              <a:t>vì</a:t>
            </a:r>
            <a:r>
              <a:rPr lang="en-US" dirty="0">
                <a:latin typeface="Candara" panose="020E0502030303020204" pitchFamily="34" charset="0"/>
              </a:rPr>
              <a:t>:</a:t>
            </a:r>
          </a:p>
          <a:p>
            <a:pPr lvl="1">
              <a:lnSpc>
                <a:spcPct val="120000"/>
              </a:lnSpc>
              <a:buFont typeface="Wingdings" panose="05000000000000000000" pitchFamily="2" charset="2"/>
              <a:buChar char="Ø"/>
            </a:pPr>
            <a:r>
              <a:rPr lang="en-US" dirty="0" err="1">
                <a:latin typeface="Candara" panose="020E0502030303020204" pitchFamily="34" charset="0"/>
              </a:rPr>
              <a:t>Nuốt</a:t>
            </a:r>
            <a:r>
              <a:rPr lang="en-US" dirty="0">
                <a:latin typeface="Candara" panose="020E0502030303020204" pitchFamily="34" charset="0"/>
              </a:rPr>
              <a:t> </a:t>
            </a:r>
            <a:r>
              <a:rPr lang="en-US" dirty="0" err="1">
                <a:latin typeface="Candara" panose="020E0502030303020204" pitchFamily="34" charset="0"/>
              </a:rPr>
              <a:t>khó</a:t>
            </a:r>
            <a:r>
              <a:rPr lang="en-US" dirty="0">
                <a:latin typeface="Candara" panose="020E0502030303020204" pitchFamily="34" charset="0"/>
              </a:rPr>
              <a:t> </a:t>
            </a:r>
            <a:r>
              <a:rPr lang="en-US" dirty="0" err="1">
                <a:latin typeface="Candara" panose="020E0502030303020204" pitchFamily="34" charset="0"/>
              </a:rPr>
              <a:t>hầu</a:t>
            </a:r>
            <a:r>
              <a:rPr lang="en-US" dirty="0">
                <a:latin typeface="Candara" panose="020E0502030303020204" pitchFamily="34" charset="0"/>
              </a:rPr>
              <a:t> </a:t>
            </a:r>
            <a:r>
              <a:rPr lang="en-US" dirty="0" err="1">
                <a:latin typeface="Candara" panose="020E0502030303020204" pitchFamily="34" charset="0"/>
              </a:rPr>
              <a:t>họng</a:t>
            </a:r>
            <a:r>
              <a:rPr lang="en-US" dirty="0">
                <a:latin typeface="Candara" panose="020E0502030303020204" pitchFamily="34" charset="0"/>
              </a:rPr>
              <a:t>: </a:t>
            </a:r>
            <a:r>
              <a:rPr lang="en-US" dirty="0" err="1">
                <a:latin typeface="Candara" panose="020E0502030303020204" pitchFamily="34" charset="0"/>
              </a:rPr>
              <a:t>đặc</a:t>
            </a:r>
            <a:r>
              <a:rPr lang="en-US" dirty="0">
                <a:latin typeface="Candara" panose="020E0502030303020204" pitchFamily="34" charset="0"/>
              </a:rPr>
              <a:t> </a:t>
            </a:r>
            <a:r>
              <a:rPr lang="en-US" dirty="0" err="1">
                <a:latin typeface="Candara" panose="020E0502030303020204" pitchFamily="34" charset="0"/>
              </a:rPr>
              <a:t>điểm</a:t>
            </a:r>
            <a:r>
              <a:rPr lang="en-US" dirty="0">
                <a:latin typeface="Candara" panose="020E0502030303020204" pitchFamily="34" charset="0"/>
              </a:rPr>
              <a:t> </a:t>
            </a:r>
            <a:r>
              <a:rPr lang="en-US" dirty="0" err="1">
                <a:latin typeface="Candara" panose="020E0502030303020204" pitchFamily="34" charset="0"/>
              </a:rPr>
              <a:t>nuốt</a:t>
            </a:r>
            <a:r>
              <a:rPr lang="en-US" dirty="0">
                <a:latin typeface="Candara" panose="020E0502030303020204" pitchFamily="34" charset="0"/>
              </a:rPr>
              <a:t> </a:t>
            </a:r>
            <a:r>
              <a:rPr lang="en-US" dirty="0" err="1">
                <a:latin typeface="Candara" panose="020E0502030303020204" pitchFamily="34" charset="0"/>
              </a:rPr>
              <a:t>khó</a:t>
            </a:r>
            <a:r>
              <a:rPr lang="en-US" dirty="0">
                <a:latin typeface="Candara" panose="020E0502030303020204" pitchFamily="34" charset="0"/>
              </a:rPr>
              <a:t> </a:t>
            </a:r>
            <a:r>
              <a:rPr lang="en-US" dirty="0" err="1">
                <a:latin typeface="Candara" panose="020E0502030303020204" pitchFamily="34" charset="0"/>
              </a:rPr>
              <a:t>là</a:t>
            </a:r>
            <a:r>
              <a:rPr lang="en-US" dirty="0">
                <a:latin typeface="Candara" panose="020E0502030303020204" pitchFamily="34" charset="0"/>
              </a:rPr>
              <a:t> </a:t>
            </a:r>
            <a:r>
              <a:rPr lang="en-US" dirty="0" err="1">
                <a:latin typeface="Candara" panose="020E0502030303020204" pitchFamily="34" charset="0"/>
              </a:rPr>
              <a:t>xảy</a:t>
            </a:r>
            <a:r>
              <a:rPr lang="en-US" dirty="0">
                <a:latin typeface="Candara" panose="020E0502030303020204" pitchFamily="34" charset="0"/>
              </a:rPr>
              <a:t> </a:t>
            </a:r>
            <a:r>
              <a:rPr lang="en-US" dirty="0" err="1">
                <a:latin typeface="Candara" panose="020E0502030303020204" pitchFamily="34" charset="0"/>
              </a:rPr>
              <a:t>ra</a:t>
            </a:r>
            <a:r>
              <a:rPr lang="en-US" dirty="0">
                <a:latin typeface="Candara" panose="020E0502030303020204" pitchFamily="34" charset="0"/>
              </a:rPr>
              <a:t> </a:t>
            </a:r>
            <a:r>
              <a:rPr lang="en-US" dirty="0" err="1">
                <a:latin typeface="Candara" panose="020E0502030303020204" pitchFamily="34" charset="0"/>
              </a:rPr>
              <a:t>ngay</a:t>
            </a:r>
            <a:r>
              <a:rPr lang="en-US" dirty="0">
                <a:latin typeface="Candara" panose="020E0502030303020204" pitchFamily="34" charset="0"/>
              </a:rPr>
              <a:t> </a:t>
            </a:r>
            <a:r>
              <a:rPr lang="en-US" dirty="0" err="1">
                <a:latin typeface="Candara" panose="020E0502030303020204" pitchFamily="34" charset="0"/>
              </a:rPr>
              <a:t>giây</a:t>
            </a:r>
            <a:r>
              <a:rPr lang="en-US" dirty="0">
                <a:latin typeface="Candara" panose="020E0502030303020204" pitchFamily="34" charset="0"/>
              </a:rPr>
              <a:t> </a:t>
            </a:r>
            <a:r>
              <a:rPr lang="en-US" dirty="0" err="1">
                <a:latin typeface="Candara" panose="020E0502030303020204" pitchFamily="34" charset="0"/>
              </a:rPr>
              <a:t>đầu</a:t>
            </a:r>
            <a:r>
              <a:rPr lang="en-US" dirty="0">
                <a:latin typeface="Candara" panose="020E0502030303020204" pitchFamily="34" charset="0"/>
              </a:rPr>
              <a:t> </a:t>
            </a:r>
            <a:r>
              <a:rPr lang="en-US" dirty="0" err="1">
                <a:latin typeface="Candara" panose="020E0502030303020204" pitchFamily="34" charset="0"/>
              </a:rPr>
              <a:t>tiên</a:t>
            </a:r>
            <a:r>
              <a:rPr lang="en-US" dirty="0">
                <a:latin typeface="Candara" panose="020E0502030303020204" pitchFamily="34" charset="0"/>
              </a:rPr>
              <a:t> </a:t>
            </a:r>
            <a:r>
              <a:rPr lang="en-US" dirty="0" err="1">
                <a:latin typeface="Candara" panose="020E0502030303020204" pitchFamily="34" charset="0"/>
              </a:rPr>
              <a:t>sau</a:t>
            </a:r>
            <a:r>
              <a:rPr lang="en-US" dirty="0">
                <a:latin typeface="Candara" panose="020E0502030303020204" pitchFamily="34" charset="0"/>
              </a:rPr>
              <a:t> </a:t>
            </a:r>
            <a:r>
              <a:rPr lang="en-US" dirty="0" err="1">
                <a:latin typeface="Candara" panose="020E0502030303020204" pitchFamily="34" charset="0"/>
              </a:rPr>
              <a:t>khi</a:t>
            </a:r>
            <a:r>
              <a:rPr lang="en-US" dirty="0">
                <a:latin typeface="Candara" panose="020E0502030303020204" pitchFamily="34" charset="0"/>
              </a:rPr>
              <a:t> </a:t>
            </a:r>
            <a:r>
              <a:rPr lang="en-US" dirty="0" err="1">
                <a:latin typeface="Candara" panose="020E0502030303020204" pitchFamily="34" charset="0"/>
              </a:rPr>
              <a:t>nuốt</a:t>
            </a:r>
            <a:r>
              <a:rPr lang="en-US" dirty="0">
                <a:latin typeface="Candara" panose="020E0502030303020204" pitchFamily="34" charset="0"/>
              </a:rPr>
              <a:t> </a:t>
            </a:r>
            <a:r>
              <a:rPr lang="en-US" dirty="0" err="1">
                <a:latin typeface="Candara" panose="020E0502030303020204" pitchFamily="34" charset="0"/>
              </a:rPr>
              <a:t>cùng</a:t>
            </a:r>
            <a:r>
              <a:rPr lang="en-US" dirty="0">
                <a:latin typeface="Candara" panose="020E0502030303020204" pitchFamily="34" charset="0"/>
              </a:rPr>
              <a:t> </a:t>
            </a:r>
            <a:r>
              <a:rPr lang="en-US" dirty="0" err="1">
                <a:latin typeface="Candara" panose="020E0502030303020204" pitchFamily="34" charset="0"/>
              </a:rPr>
              <a:t>lúc</a:t>
            </a:r>
            <a:r>
              <a:rPr lang="en-US" dirty="0">
                <a:latin typeface="Candara" panose="020E0502030303020204" pitchFamily="34" charset="0"/>
              </a:rPr>
              <a:t> </a:t>
            </a:r>
            <a:r>
              <a:rPr lang="en-US" dirty="0" err="1">
                <a:latin typeface="Candara" panose="020E0502030303020204" pitchFamily="34" charset="0"/>
              </a:rPr>
              <a:t>đó</a:t>
            </a:r>
            <a:r>
              <a:rPr lang="en-US" dirty="0">
                <a:latin typeface="Candara" panose="020E0502030303020204" pitchFamily="34" charset="0"/>
              </a:rPr>
              <a:t> </a:t>
            </a:r>
            <a:r>
              <a:rPr lang="en-US" dirty="0" err="1">
                <a:latin typeface="Candara" panose="020E0502030303020204" pitchFamily="34" charset="0"/>
              </a:rPr>
              <a:t>ngạt</a:t>
            </a:r>
            <a:r>
              <a:rPr lang="en-US" dirty="0">
                <a:latin typeface="Candara" panose="020E0502030303020204" pitchFamily="34" charset="0"/>
              </a:rPr>
              <a:t> </a:t>
            </a:r>
            <a:r>
              <a:rPr lang="en-US" dirty="0" err="1">
                <a:latin typeface="Candara" panose="020E0502030303020204" pitchFamily="34" charset="0"/>
              </a:rPr>
              <a:t>thở</a:t>
            </a:r>
            <a:r>
              <a:rPr lang="en-US" dirty="0">
                <a:latin typeface="Candara" panose="020E0502030303020204" pitchFamily="34" charset="0"/>
              </a:rPr>
              <a:t>, ho </a:t>
            </a:r>
            <a:r>
              <a:rPr lang="en-US" dirty="0" err="1">
                <a:latin typeface="Candara" panose="020E0502030303020204" pitchFamily="34" charset="0"/>
              </a:rPr>
              <a:t>và</a:t>
            </a:r>
            <a:r>
              <a:rPr lang="en-US" dirty="0">
                <a:latin typeface="Candara" panose="020E0502030303020204" pitchFamily="34" charset="0"/>
              </a:rPr>
              <a:t> </a:t>
            </a:r>
            <a:r>
              <a:rPr lang="en-US" dirty="0" err="1">
                <a:latin typeface="Candara" panose="020E0502030303020204" pitchFamily="34" charset="0"/>
              </a:rPr>
              <a:t>trào</a:t>
            </a:r>
            <a:r>
              <a:rPr lang="en-US" dirty="0">
                <a:latin typeface="Candara" panose="020E0502030303020204" pitchFamily="34" charset="0"/>
              </a:rPr>
              <a:t> </a:t>
            </a:r>
            <a:r>
              <a:rPr lang="en-US" dirty="0" err="1">
                <a:latin typeface="Candara" panose="020E0502030303020204" pitchFamily="34" charset="0"/>
              </a:rPr>
              <a:t>ngược</a:t>
            </a:r>
            <a:r>
              <a:rPr lang="en-US" dirty="0">
                <a:latin typeface="Candara" panose="020E0502030303020204" pitchFamily="34" charset="0"/>
              </a:rPr>
              <a:t> </a:t>
            </a:r>
            <a:r>
              <a:rPr lang="en-US" dirty="0" err="1">
                <a:latin typeface="Candara" panose="020E0502030303020204" pitchFamily="34" charset="0"/>
              </a:rPr>
              <a:t>thức</a:t>
            </a:r>
            <a:r>
              <a:rPr lang="en-US" dirty="0">
                <a:latin typeface="Candara" panose="020E0502030303020204" pitchFamily="34" charset="0"/>
              </a:rPr>
              <a:t> </a:t>
            </a:r>
            <a:r>
              <a:rPr lang="en-US" dirty="0" err="1">
                <a:latin typeface="Candara" panose="020E0502030303020204" pitchFamily="34" charset="0"/>
              </a:rPr>
              <a:t>ăn</a:t>
            </a:r>
            <a:r>
              <a:rPr lang="en-US" dirty="0">
                <a:latin typeface="Candara" panose="020E0502030303020204" pitchFamily="34" charset="0"/>
              </a:rPr>
              <a:t> </a:t>
            </a:r>
            <a:r>
              <a:rPr lang="en-US" dirty="0" err="1">
                <a:latin typeface="Candara" panose="020E0502030303020204" pitchFamily="34" charset="0"/>
              </a:rPr>
              <a:t>ra</a:t>
            </a:r>
            <a:r>
              <a:rPr lang="en-US" dirty="0">
                <a:latin typeface="Candara" panose="020E0502030303020204" pitchFamily="34" charset="0"/>
              </a:rPr>
              <a:t> </a:t>
            </a:r>
            <a:r>
              <a:rPr lang="en-US" dirty="0" err="1">
                <a:latin typeface="Candara" panose="020E0502030303020204" pitchFamily="34" charset="0"/>
              </a:rPr>
              <a:t>mũi</a:t>
            </a:r>
            <a:r>
              <a:rPr lang="en-US" dirty="0">
                <a:latin typeface="Candara" panose="020E0502030303020204" pitchFamily="34" charset="0"/>
              </a:rPr>
              <a:t>, </a:t>
            </a:r>
            <a:r>
              <a:rPr lang="en-US" dirty="0" err="1">
                <a:latin typeface="Candara" panose="020E0502030303020204" pitchFamily="34" charset="0"/>
              </a:rPr>
              <a:t>kết</a:t>
            </a:r>
            <a:r>
              <a:rPr lang="en-US" dirty="0">
                <a:latin typeface="Candara" panose="020E0502030303020204" pitchFamily="34" charset="0"/>
              </a:rPr>
              <a:t> </a:t>
            </a:r>
            <a:r>
              <a:rPr lang="en-US" dirty="0" err="1">
                <a:latin typeface="Candara" panose="020E0502030303020204" pitchFamily="34" charset="0"/>
              </a:rPr>
              <a:t>quả</a:t>
            </a:r>
            <a:r>
              <a:rPr lang="en-US" dirty="0">
                <a:latin typeface="Candara" panose="020E0502030303020204" pitchFamily="34" charset="0"/>
              </a:rPr>
              <a:t> </a:t>
            </a:r>
            <a:r>
              <a:rPr lang="en-US" dirty="0" err="1">
                <a:latin typeface="Candara" panose="020E0502030303020204" pitchFamily="34" charset="0"/>
              </a:rPr>
              <a:t>thăm</a:t>
            </a:r>
            <a:r>
              <a:rPr lang="en-US" dirty="0">
                <a:latin typeface="Candara" panose="020E0502030303020204" pitchFamily="34" charset="0"/>
              </a:rPr>
              <a:t> </a:t>
            </a:r>
            <a:r>
              <a:rPr lang="en-US" dirty="0" err="1">
                <a:latin typeface="Candara" panose="020E0502030303020204" pitchFamily="34" charset="0"/>
              </a:rPr>
              <a:t>khám</a:t>
            </a:r>
            <a:r>
              <a:rPr lang="en-US" dirty="0">
                <a:latin typeface="Candara" panose="020E0502030303020204" pitchFamily="34" charset="0"/>
              </a:rPr>
              <a:t> </a:t>
            </a:r>
            <a:r>
              <a:rPr lang="en-US" dirty="0" err="1">
                <a:latin typeface="Candara" panose="020E0502030303020204" pitchFamily="34" charset="0"/>
              </a:rPr>
              <a:t>ghi</a:t>
            </a:r>
            <a:r>
              <a:rPr lang="en-US" dirty="0">
                <a:latin typeface="Candara" panose="020E0502030303020204" pitchFamily="34" charset="0"/>
              </a:rPr>
              <a:t> </a:t>
            </a:r>
            <a:r>
              <a:rPr lang="en-US" dirty="0" err="1">
                <a:latin typeface="Candara" panose="020E0502030303020204" pitchFamily="34" charset="0"/>
              </a:rPr>
              <a:t>nhận</a:t>
            </a:r>
            <a:r>
              <a:rPr lang="en-US" dirty="0">
                <a:latin typeface="Candara" panose="020E0502030303020204" pitchFamily="34" charset="0"/>
              </a:rPr>
              <a:t> </a:t>
            </a:r>
            <a:r>
              <a:rPr lang="en-US" dirty="0" err="1">
                <a:latin typeface="Candara" panose="020E0502030303020204" pitchFamily="34" charset="0"/>
              </a:rPr>
              <a:t>các</a:t>
            </a:r>
            <a:r>
              <a:rPr lang="en-US" dirty="0">
                <a:latin typeface="Candara" panose="020E0502030303020204" pitchFamily="34" charset="0"/>
              </a:rPr>
              <a:t> </a:t>
            </a:r>
            <a:r>
              <a:rPr lang="en-US" dirty="0" err="1">
                <a:latin typeface="Candara" panose="020E0502030303020204" pitchFamily="34" charset="0"/>
              </a:rPr>
              <a:t>dấu</a:t>
            </a:r>
            <a:r>
              <a:rPr lang="en-US" dirty="0">
                <a:latin typeface="Candara" panose="020E0502030303020204" pitchFamily="34" charset="0"/>
              </a:rPr>
              <a:t> </a:t>
            </a:r>
            <a:r>
              <a:rPr lang="en-US" dirty="0" err="1">
                <a:latin typeface="Candara" panose="020E0502030303020204" pitchFamily="34" charset="0"/>
              </a:rPr>
              <a:t>hiệu</a:t>
            </a:r>
            <a:r>
              <a:rPr lang="en-US" dirty="0">
                <a:latin typeface="Candara" panose="020E0502030303020204" pitchFamily="34" charset="0"/>
              </a:rPr>
              <a:t> </a:t>
            </a:r>
            <a:r>
              <a:rPr lang="en-US" dirty="0" err="1">
                <a:latin typeface="Candara" panose="020E0502030303020204" pitchFamily="34" charset="0"/>
              </a:rPr>
              <a:t>loạn</a:t>
            </a:r>
            <a:r>
              <a:rPr lang="en-US" dirty="0">
                <a:latin typeface="Candara" panose="020E0502030303020204" pitchFamily="34" charset="0"/>
              </a:rPr>
              <a:t> </a:t>
            </a:r>
            <a:r>
              <a:rPr lang="en-US" dirty="0" err="1">
                <a:latin typeface="Candara" panose="020E0502030303020204" pitchFamily="34" charset="0"/>
              </a:rPr>
              <a:t>vận</a:t>
            </a:r>
            <a:r>
              <a:rPr lang="en-US" dirty="0">
                <a:latin typeface="Candara" panose="020E0502030303020204" pitchFamily="34" charset="0"/>
              </a:rPr>
              <a:t> </a:t>
            </a:r>
            <a:r>
              <a:rPr lang="en-US" dirty="0" err="1">
                <a:latin typeface="Candara" panose="020E0502030303020204" pitchFamily="34" charset="0"/>
              </a:rPr>
              <a:t>ngôn</a:t>
            </a:r>
            <a:r>
              <a:rPr lang="en-US" dirty="0">
                <a:latin typeface="Candara" panose="020E0502030303020204" pitchFamily="34" charset="0"/>
              </a:rPr>
              <a:t>, </a:t>
            </a:r>
            <a:r>
              <a:rPr lang="en-US" dirty="0" err="1">
                <a:latin typeface="Candara" panose="020E0502030303020204" pitchFamily="34" charset="0"/>
              </a:rPr>
              <a:t>nhìn</a:t>
            </a:r>
            <a:r>
              <a:rPr lang="en-US" dirty="0">
                <a:latin typeface="Candara" panose="020E0502030303020204" pitchFamily="34" charset="0"/>
              </a:rPr>
              <a:t> </a:t>
            </a:r>
            <a:r>
              <a:rPr lang="en-US" dirty="0" err="1">
                <a:latin typeface="Candara" panose="020E0502030303020204" pitchFamily="34" charset="0"/>
              </a:rPr>
              <a:t>đôi</a:t>
            </a:r>
            <a:r>
              <a:rPr lang="en-US" dirty="0">
                <a:latin typeface="Candara" panose="020E0502030303020204" pitchFamily="34" charset="0"/>
              </a:rPr>
              <a:t>, </a:t>
            </a:r>
            <a:r>
              <a:rPr lang="en-US" dirty="0" err="1">
                <a:latin typeface="Candara" panose="020E0502030303020204" pitchFamily="34" charset="0"/>
              </a:rPr>
              <a:t>yếu</a:t>
            </a:r>
            <a:r>
              <a:rPr lang="en-US" dirty="0">
                <a:latin typeface="Candara" panose="020E0502030303020204" pitchFamily="34" charset="0"/>
              </a:rPr>
              <a:t> </a:t>
            </a:r>
            <a:r>
              <a:rPr lang="en-US" dirty="0" err="1">
                <a:latin typeface="Candara" panose="020E0502030303020204" pitchFamily="34" charset="0"/>
              </a:rPr>
              <a:t>cơ</a:t>
            </a:r>
            <a:r>
              <a:rPr lang="en-US" dirty="0">
                <a:latin typeface="Candara" panose="020E0502030303020204" pitchFamily="34" charset="0"/>
              </a:rPr>
              <a:t> </a:t>
            </a:r>
            <a:r>
              <a:rPr lang="en-US" dirty="0" err="1">
                <a:latin typeface="Candara" panose="020E0502030303020204" pitchFamily="34" charset="0"/>
              </a:rPr>
              <a:t>vùng</a:t>
            </a:r>
            <a:r>
              <a:rPr lang="en-US" dirty="0">
                <a:latin typeface="Candara" panose="020E0502030303020204" pitchFamily="34" charset="0"/>
              </a:rPr>
              <a:t> </a:t>
            </a:r>
            <a:r>
              <a:rPr lang="en-US" dirty="0" err="1">
                <a:latin typeface="Candara" panose="020E0502030303020204" pitchFamily="34" charset="0"/>
              </a:rPr>
              <a:t>mặt</a:t>
            </a:r>
            <a:r>
              <a:rPr lang="en-US" dirty="0">
                <a:latin typeface="Candara" panose="020E0502030303020204" pitchFamily="34" charset="0"/>
              </a:rPr>
              <a:t>, </a:t>
            </a:r>
            <a:r>
              <a:rPr lang="en-US" dirty="0" err="1">
                <a:latin typeface="Candara" panose="020E0502030303020204" pitchFamily="34" charset="0"/>
              </a:rPr>
              <a:t>khó</a:t>
            </a:r>
            <a:r>
              <a:rPr lang="en-US" dirty="0">
                <a:latin typeface="Candara" panose="020E0502030303020204" pitchFamily="34" charset="0"/>
              </a:rPr>
              <a:t> </a:t>
            </a:r>
            <a:r>
              <a:rPr lang="en-US" dirty="0" err="1">
                <a:latin typeface="Candara" panose="020E0502030303020204" pitchFamily="34" charset="0"/>
              </a:rPr>
              <a:t>phát</a:t>
            </a:r>
            <a:r>
              <a:rPr lang="en-US" dirty="0">
                <a:latin typeface="Candara" panose="020E0502030303020204" pitchFamily="34" charset="0"/>
              </a:rPr>
              <a:t> </a:t>
            </a:r>
            <a:r>
              <a:rPr lang="en-US" dirty="0" err="1">
                <a:latin typeface="Candara" panose="020E0502030303020204" pitchFamily="34" charset="0"/>
              </a:rPr>
              <a:t>âm</a:t>
            </a:r>
            <a:r>
              <a:rPr lang="en-US" dirty="0">
                <a:latin typeface="Candara" panose="020E0502030303020204" pitchFamily="34" charset="0"/>
              </a:rPr>
              <a:t>, </a:t>
            </a:r>
            <a:r>
              <a:rPr lang="en-US" dirty="0" err="1">
                <a:latin typeface="Candara" panose="020E0502030303020204" pitchFamily="34" charset="0"/>
              </a:rPr>
              <a:t>hơi</a:t>
            </a:r>
            <a:r>
              <a:rPr lang="en-US" dirty="0">
                <a:latin typeface="Candara" panose="020E0502030303020204" pitchFamily="34" charset="0"/>
              </a:rPr>
              <a:t> </a:t>
            </a:r>
            <a:r>
              <a:rPr lang="en-US" dirty="0" err="1">
                <a:latin typeface="Candara" panose="020E0502030303020204" pitchFamily="34" charset="0"/>
              </a:rPr>
              <a:t>thở</a:t>
            </a:r>
            <a:r>
              <a:rPr lang="en-US" dirty="0">
                <a:latin typeface="Candara" panose="020E0502030303020204" pitchFamily="34" charset="0"/>
              </a:rPr>
              <a:t> </a:t>
            </a:r>
            <a:r>
              <a:rPr lang="en-US" dirty="0" err="1">
                <a:latin typeface="Candara" panose="020E0502030303020204" pitchFamily="34" charset="0"/>
              </a:rPr>
              <a:t>có</a:t>
            </a:r>
            <a:r>
              <a:rPr lang="en-US" dirty="0">
                <a:latin typeface="Candara" panose="020E0502030303020204" pitchFamily="34" charset="0"/>
              </a:rPr>
              <a:t> </a:t>
            </a:r>
            <a:r>
              <a:rPr lang="en-US" dirty="0" err="1">
                <a:latin typeface="Candara" panose="020E0502030303020204" pitchFamily="34" charset="0"/>
              </a:rPr>
              <a:t>mùi</a:t>
            </a:r>
            <a:r>
              <a:rPr lang="en-US" dirty="0">
                <a:latin typeface="Candara" panose="020E0502030303020204" pitchFamily="34" charset="0"/>
              </a:rPr>
              <a:t> </a:t>
            </a:r>
            <a:r>
              <a:rPr lang="en-US" dirty="0" err="1">
                <a:latin typeface="Candara" panose="020E0502030303020204" pitchFamily="34" charset="0"/>
              </a:rPr>
              <a:t>hôi</a:t>
            </a:r>
            <a:r>
              <a:rPr lang="en-US" dirty="0">
                <a:latin typeface="Candara" panose="020E0502030303020204" pitchFamily="34" charset="0"/>
              </a:rPr>
              <a:t>. BN </a:t>
            </a:r>
            <a:r>
              <a:rPr lang="en-US" dirty="0" err="1">
                <a:latin typeface="Candara" panose="020E0502030303020204" pitchFamily="34" charset="0"/>
              </a:rPr>
              <a:t>không</a:t>
            </a:r>
            <a:r>
              <a:rPr lang="en-US" dirty="0">
                <a:latin typeface="Candara" panose="020E0502030303020204" pitchFamily="34" charset="0"/>
              </a:rPr>
              <a:t> </a:t>
            </a:r>
            <a:r>
              <a:rPr lang="en-US" dirty="0" err="1">
                <a:latin typeface="Candara" panose="020E0502030303020204" pitchFamily="34" charset="0"/>
              </a:rPr>
              <a:t>có</a:t>
            </a:r>
            <a:r>
              <a:rPr lang="en-US" dirty="0">
                <a:latin typeface="Candara" panose="020E0502030303020204" pitchFamily="34" charset="0"/>
              </a:rPr>
              <a:t> </a:t>
            </a:r>
            <a:r>
              <a:rPr lang="en-US" dirty="0" err="1">
                <a:latin typeface="Candara" panose="020E0502030303020204" pitchFamily="34" charset="0"/>
              </a:rPr>
              <a:t>bất</a:t>
            </a:r>
            <a:r>
              <a:rPr lang="en-US" dirty="0">
                <a:latin typeface="Candara" panose="020E0502030303020204" pitchFamily="34" charset="0"/>
              </a:rPr>
              <a:t> </a:t>
            </a:r>
            <a:r>
              <a:rPr lang="en-US" dirty="0" err="1">
                <a:latin typeface="Candara" panose="020E0502030303020204" pitchFamily="34" charset="0"/>
              </a:rPr>
              <a:t>kì</a:t>
            </a:r>
            <a:r>
              <a:rPr lang="en-US" dirty="0">
                <a:latin typeface="Candara" panose="020E0502030303020204" pitchFamily="34" charset="0"/>
              </a:rPr>
              <a:t> </a:t>
            </a:r>
            <a:r>
              <a:rPr lang="en-US" dirty="0" err="1">
                <a:latin typeface="Candara" panose="020E0502030303020204" pitchFamily="34" charset="0"/>
              </a:rPr>
              <a:t>đặc</a:t>
            </a:r>
            <a:r>
              <a:rPr lang="en-US" dirty="0">
                <a:latin typeface="Candara" panose="020E0502030303020204" pitchFamily="34" charset="0"/>
              </a:rPr>
              <a:t> </a:t>
            </a:r>
            <a:r>
              <a:rPr lang="en-US" dirty="0" err="1">
                <a:latin typeface="Candara" panose="020E0502030303020204" pitchFamily="34" charset="0"/>
              </a:rPr>
              <a:t>điểm</a:t>
            </a:r>
            <a:r>
              <a:rPr lang="en-US" dirty="0">
                <a:latin typeface="Candara" panose="020E0502030303020204" pitchFamily="34" charset="0"/>
              </a:rPr>
              <a:t> </a:t>
            </a:r>
            <a:r>
              <a:rPr lang="en-US" dirty="0" err="1">
                <a:latin typeface="Candara" panose="020E0502030303020204" pitchFamily="34" charset="0"/>
              </a:rPr>
              <a:t>nào</a:t>
            </a:r>
            <a:r>
              <a:rPr lang="en-US" dirty="0">
                <a:latin typeface="Candara" panose="020E0502030303020204" pitchFamily="34" charset="0"/>
              </a:rPr>
              <a:t> </a:t>
            </a:r>
            <a:r>
              <a:rPr lang="en-US" dirty="0" err="1">
                <a:latin typeface="Candara" panose="020E0502030303020204" pitchFamily="34" charset="0"/>
              </a:rPr>
              <a:t>đã</a:t>
            </a:r>
            <a:r>
              <a:rPr lang="en-US" dirty="0">
                <a:latin typeface="Candara" panose="020E0502030303020204" pitchFamily="34" charset="0"/>
              </a:rPr>
              <a:t> </a:t>
            </a:r>
            <a:r>
              <a:rPr lang="en-US" dirty="0" err="1">
                <a:latin typeface="Candara" panose="020E0502030303020204" pitchFamily="34" charset="0"/>
              </a:rPr>
              <a:t>nêu</a:t>
            </a:r>
            <a:r>
              <a:rPr lang="en-US" dirty="0">
                <a:latin typeface="Candara" panose="020E0502030303020204" pitchFamily="34" charset="0"/>
              </a:rPr>
              <a:t> </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không</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nghĩ</a:t>
            </a:r>
            <a:endParaRPr lang="en-US" dirty="0">
              <a:latin typeface="Candara" panose="020E0502030303020204" pitchFamily="34" charset="0"/>
              <a:sym typeface="Wingdings" panose="05000000000000000000" pitchFamily="2" charset="2"/>
            </a:endParaRPr>
          </a:p>
          <a:p>
            <a:pPr lvl="1">
              <a:lnSpc>
                <a:spcPct val="120000"/>
              </a:lnSpc>
              <a:buFont typeface="Wingdings" panose="05000000000000000000" pitchFamily="2" charset="2"/>
              <a:buChar char="Ø"/>
            </a:pPr>
            <a:r>
              <a:rPr lang="en-US" dirty="0" err="1">
                <a:latin typeface="Candara" panose="020E0502030303020204" pitchFamily="34" charset="0"/>
                <a:sym typeface="Wingdings" panose="05000000000000000000" pitchFamily="2" charset="2"/>
              </a:rPr>
              <a:t>Nuốt</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khó</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thực</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quản</a:t>
            </a:r>
            <a:r>
              <a:rPr lang="en-US" dirty="0">
                <a:latin typeface="Candara" panose="020E0502030303020204" pitchFamily="34" charset="0"/>
                <a:sym typeface="Wingdings" panose="05000000000000000000" pitchFamily="2" charset="2"/>
              </a:rPr>
              <a:t>: BN </a:t>
            </a:r>
            <a:r>
              <a:rPr lang="en-US" dirty="0" err="1">
                <a:latin typeface="Candara" panose="020E0502030303020204" pitchFamily="34" charset="0"/>
                <a:sym typeface="Wingdings" panose="05000000000000000000" pitchFamily="2" charset="2"/>
              </a:rPr>
              <a:t>có</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triệu</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chứng</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gợi</a:t>
            </a:r>
            <a:r>
              <a:rPr lang="en-US" dirty="0">
                <a:latin typeface="Candara" panose="020E0502030303020204" pitchFamily="34" charset="0"/>
                <a:sym typeface="Wingdings" panose="05000000000000000000" pitchFamily="2" charset="2"/>
              </a:rPr>
              <a:t> ý </a:t>
            </a:r>
            <a:r>
              <a:rPr lang="en-US" dirty="0" err="1">
                <a:latin typeface="Candara" panose="020E0502030303020204" pitchFamily="34" charset="0"/>
                <a:sym typeface="Wingdings" panose="05000000000000000000" pitchFamily="2" charset="2"/>
              </a:rPr>
              <a:t>là</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nuốt</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khó</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xảy</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ra</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khi</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thức</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ăn</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đến</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giữa</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ngực</a:t>
            </a:r>
            <a:r>
              <a:rPr lang="en-US" dirty="0">
                <a:latin typeface="Candara" panose="020E0502030303020204" pitchFamily="34" charset="0"/>
                <a:sym typeface="Wingdings" panose="05000000000000000000" pitchFamily="2" charset="2"/>
              </a:rPr>
              <a:t>  </a:t>
            </a:r>
            <a:r>
              <a:rPr lang="en-US" dirty="0" err="1">
                <a:latin typeface="Candara" panose="020E0502030303020204" pitchFamily="34" charset="0"/>
                <a:sym typeface="Wingdings" panose="05000000000000000000" pitchFamily="2" charset="2"/>
              </a:rPr>
              <a:t>nghĩ</a:t>
            </a:r>
            <a:r>
              <a:rPr lang="en-US" dirty="0">
                <a:latin typeface="Candara" panose="020E0502030303020204" pitchFamily="34" charset="0"/>
                <a:sym typeface="Wingdings" panose="05000000000000000000" pitchFamily="2" charset="2"/>
              </a:rPr>
              <a:t> </a:t>
            </a:r>
            <a:r>
              <a:rPr lang="en-US" dirty="0" err="1">
                <a:latin typeface="Candara" panose="020E0502030303020204" pitchFamily="34" charset="0"/>
                <a:sym typeface="Wingdings" panose="05000000000000000000" pitchFamily="2" charset="2"/>
              </a:rPr>
              <a:t>nhiều</a:t>
            </a:r>
            <a:endParaRPr lang="vi-VN" dirty="0">
              <a:latin typeface="Candara" panose="020E0502030303020204" pitchFamily="34" charset="0"/>
            </a:endParaRPr>
          </a:p>
        </p:txBody>
      </p:sp>
    </p:spTree>
    <p:extLst>
      <p:ext uri="{BB962C8B-B14F-4D97-AF65-F5344CB8AC3E}">
        <p14:creationId xmlns:p14="http://schemas.microsoft.com/office/powerpoint/2010/main" val="3815375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13560-55E9-9857-FC0E-636AC2B95439}"/>
              </a:ext>
            </a:extLst>
          </p:cNvPr>
          <p:cNvSpPr>
            <a:spLocks noGrp="1"/>
          </p:cNvSpPr>
          <p:nvPr>
            <p:ph type="title"/>
          </p:nvPr>
        </p:nvSpPr>
        <p:spPr/>
        <p:txBody>
          <a:bodyPr/>
          <a:lstStyle/>
          <a:p>
            <a:r>
              <a:rPr lang="en-US" dirty="0" err="1"/>
              <a:t>Biện</a:t>
            </a:r>
            <a:r>
              <a:rPr lang="en-US" dirty="0"/>
              <a:t> </a:t>
            </a:r>
            <a:r>
              <a:rPr lang="en-US" dirty="0" err="1"/>
              <a:t>luận</a:t>
            </a:r>
            <a:endParaRPr lang="en-US" dirty="0"/>
          </a:p>
        </p:txBody>
      </p:sp>
      <p:sp>
        <p:nvSpPr>
          <p:cNvPr id="3" name="Content Placeholder 2">
            <a:extLst>
              <a:ext uri="{FF2B5EF4-FFF2-40B4-BE49-F238E27FC236}">
                <a16:creationId xmlns:a16="http://schemas.microsoft.com/office/drawing/2014/main" id="{D9B4FD00-4153-9007-F768-C57E274675D8}"/>
              </a:ext>
            </a:extLst>
          </p:cNvPr>
          <p:cNvSpPr>
            <a:spLocks noGrp="1"/>
          </p:cNvSpPr>
          <p:nvPr>
            <p:ph idx="1"/>
          </p:nvPr>
        </p:nvSpPr>
        <p:spPr/>
        <p:txBody>
          <a:bodyPr/>
          <a:lstStyle/>
          <a:p>
            <a:pPr>
              <a:buFont typeface="Wingdings" panose="05000000000000000000" pitchFamily="2" charset="2"/>
              <a:buChar char="§"/>
            </a:pPr>
            <a:r>
              <a:rPr lang="en-US" dirty="0"/>
              <a:t>Nguyên </a:t>
            </a:r>
            <a:r>
              <a:rPr lang="en-US" dirty="0" err="1"/>
              <a:t>nhân</a:t>
            </a:r>
            <a:r>
              <a:rPr lang="en-US" dirty="0"/>
              <a:t> </a:t>
            </a:r>
            <a:r>
              <a:rPr lang="en-US" dirty="0" err="1"/>
              <a:t>nuốt</a:t>
            </a:r>
            <a:r>
              <a:rPr lang="en-US" dirty="0"/>
              <a:t> </a:t>
            </a:r>
            <a:r>
              <a:rPr lang="en-US" dirty="0" err="1"/>
              <a:t>khó</a:t>
            </a:r>
            <a:r>
              <a:rPr lang="en-US" dirty="0"/>
              <a:t> </a:t>
            </a:r>
            <a:r>
              <a:rPr lang="en-US" dirty="0" err="1"/>
              <a:t>thực</a:t>
            </a:r>
            <a:r>
              <a:rPr lang="en-US" dirty="0"/>
              <a:t> </a:t>
            </a:r>
            <a:r>
              <a:rPr lang="en-US" dirty="0" err="1"/>
              <a:t>quản</a:t>
            </a:r>
            <a:r>
              <a:rPr lang="en-US" dirty="0"/>
              <a:t>:</a:t>
            </a:r>
          </a:p>
          <a:p>
            <a:pPr lvl="1">
              <a:buFont typeface="Wingdings" panose="05000000000000000000" pitchFamily="2" charset="2"/>
              <a:buChar char="Ø"/>
            </a:pPr>
            <a:r>
              <a:rPr lang="en-US" dirty="0"/>
              <a:t>U </a:t>
            </a:r>
            <a:r>
              <a:rPr lang="en-US" dirty="0" err="1"/>
              <a:t>thực</a:t>
            </a:r>
            <a:r>
              <a:rPr lang="en-US" dirty="0"/>
              <a:t> </a:t>
            </a:r>
            <a:r>
              <a:rPr lang="en-US" dirty="0" err="1"/>
              <a:t>quản</a:t>
            </a:r>
            <a:r>
              <a:rPr lang="en-US" dirty="0"/>
              <a:t>: BN </a:t>
            </a:r>
            <a:r>
              <a:rPr lang="en-US" dirty="0" err="1"/>
              <a:t>lớn</a:t>
            </a:r>
            <a:r>
              <a:rPr lang="en-US" dirty="0"/>
              <a:t> </a:t>
            </a:r>
            <a:r>
              <a:rPr lang="en-US" dirty="0" err="1"/>
              <a:t>tuổi</a:t>
            </a:r>
            <a:r>
              <a:rPr lang="en-US" dirty="0"/>
              <a:t> </a:t>
            </a:r>
            <a:r>
              <a:rPr lang="en-US" dirty="0" err="1"/>
              <a:t>có</a:t>
            </a:r>
            <a:r>
              <a:rPr lang="en-US" dirty="0"/>
              <a:t> </a:t>
            </a:r>
            <a:r>
              <a:rPr lang="en-US" dirty="0" err="1"/>
              <a:t>nuốt</a:t>
            </a:r>
            <a:r>
              <a:rPr lang="en-US" dirty="0"/>
              <a:t> </a:t>
            </a:r>
            <a:r>
              <a:rPr lang="en-US" dirty="0" err="1"/>
              <a:t>khó</a:t>
            </a:r>
            <a:r>
              <a:rPr lang="en-US" dirty="0"/>
              <a:t> </a:t>
            </a:r>
            <a:r>
              <a:rPr lang="en-US" dirty="0" err="1"/>
              <a:t>tăng</a:t>
            </a:r>
            <a:r>
              <a:rPr lang="en-US" dirty="0"/>
              <a:t> </a:t>
            </a:r>
            <a:r>
              <a:rPr lang="en-US" dirty="0" err="1"/>
              <a:t>dần</a:t>
            </a:r>
            <a:r>
              <a:rPr lang="en-US" dirty="0"/>
              <a:t> </a:t>
            </a:r>
            <a:r>
              <a:rPr lang="en-US" dirty="0" err="1"/>
              <a:t>từ</a:t>
            </a:r>
            <a:r>
              <a:rPr lang="en-US" dirty="0"/>
              <a:t> </a:t>
            </a:r>
            <a:r>
              <a:rPr lang="en-US" dirty="0" err="1"/>
              <a:t>thức</a:t>
            </a:r>
            <a:r>
              <a:rPr lang="en-US" dirty="0"/>
              <a:t> </a:t>
            </a:r>
            <a:r>
              <a:rPr lang="en-US" dirty="0" err="1"/>
              <a:t>ăn</a:t>
            </a:r>
            <a:r>
              <a:rPr lang="en-US" dirty="0"/>
              <a:t> </a:t>
            </a:r>
            <a:r>
              <a:rPr lang="en-US" dirty="0" err="1"/>
              <a:t>đặc</a:t>
            </a:r>
            <a:r>
              <a:rPr lang="en-US" dirty="0"/>
              <a:t> sang </a:t>
            </a:r>
            <a:r>
              <a:rPr lang="en-US" dirty="0" err="1"/>
              <a:t>thức</a:t>
            </a:r>
            <a:r>
              <a:rPr lang="en-US" dirty="0"/>
              <a:t> </a:t>
            </a:r>
            <a:r>
              <a:rPr lang="en-US" dirty="0" err="1"/>
              <a:t>ăn</a:t>
            </a:r>
            <a:r>
              <a:rPr lang="en-US" dirty="0"/>
              <a:t> </a:t>
            </a:r>
            <a:r>
              <a:rPr lang="en-US" dirty="0" err="1"/>
              <a:t>lỏng</a:t>
            </a:r>
            <a:r>
              <a:rPr lang="en-US" dirty="0"/>
              <a:t>, </a:t>
            </a:r>
            <a:r>
              <a:rPr lang="en-US" dirty="0" err="1"/>
              <a:t>cảm</a:t>
            </a:r>
            <a:r>
              <a:rPr lang="en-US" dirty="0"/>
              <a:t> </a:t>
            </a:r>
            <a:r>
              <a:rPr lang="en-US" dirty="0" err="1"/>
              <a:t>giác</a:t>
            </a:r>
            <a:r>
              <a:rPr lang="en-US" dirty="0"/>
              <a:t> </a:t>
            </a:r>
            <a:r>
              <a:rPr lang="en-US" dirty="0" err="1"/>
              <a:t>nghẹn</a:t>
            </a:r>
            <a:r>
              <a:rPr lang="en-US" dirty="0"/>
              <a:t> </a:t>
            </a:r>
            <a:r>
              <a:rPr lang="en-US" dirty="0" err="1"/>
              <a:t>sau</a:t>
            </a:r>
            <a:r>
              <a:rPr lang="en-US" dirty="0"/>
              <a:t> 1/3 </a:t>
            </a:r>
            <a:r>
              <a:rPr lang="en-US" dirty="0" err="1"/>
              <a:t>trên</a:t>
            </a:r>
            <a:r>
              <a:rPr lang="en-US" dirty="0"/>
              <a:t> </a:t>
            </a:r>
            <a:r>
              <a:rPr lang="en-US" dirty="0" err="1"/>
              <a:t>xương</a:t>
            </a:r>
            <a:r>
              <a:rPr lang="en-US" dirty="0"/>
              <a:t> </a:t>
            </a:r>
            <a:r>
              <a:rPr lang="en-US" dirty="0" err="1"/>
              <a:t>ức</a:t>
            </a:r>
            <a:r>
              <a:rPr lang="en-US" dirty="0"/>
              <a:t>, </a:t>
            </a:r>
            <a:r>
              <a:rPr lang="en-US" dirty="0" err="1"/>
              <a:t>thể</a:t>
            </a:r>
            <a:r>
              <a:rPr lang="en-US" dirty="0"/>
              <a:t> </a:t>
            </a:r>
            <a:r>
              <a:rPr lang="en-US" dirty="0" err="1"/>
              <a:t>trạng</a:t>
            </a:r>
            <a:r>
              <a:rPr lang="en-US" dirty="0"/>
              <a:t> </a:t>
            </a:r>
            <a:r>
              <a:rPr lang="en-US" dirty="0" err="1"/>
              <a:t>suy</a:t>
            </a:r>
            <a:r>
              <a:rPr lang="en-US" dirty="0"/>
              <a:t> </a:t>
            </a:r>
            <a:r>
              <a:rPr lang="en-US" dirty="0" err="1"/>
              <a:t>kiệt</a:t>
            </a:r>
            <a:r>
              <a:rPr lang="en-US" dirty="0"/>
              <a:t> </a:t>
            </a:r>
            <a:r>
              <a:rPr lang="en-US" dirty="0">
                <a:sym typeface="Wingdings" panose="05000000000000000000" pitchFamily="2" charset="2"/>
              </a:rPr>
              <a:t> </a:t>
            </a:r>
            <a:r>
              <a:rPr lang="en-US" dirty="0" err="1">
                <a:sym typeface="Wingdings" panose="05000000000000000000" pitchFamily="2" charset="2"/>
              </a:rPr>
              <a:t>nghĩ</a:t>
            </a:r>
            <a:r>
              <a:rPr lang="en-US" dirty="0">
                <a:sym typeface="Wingdings" panose="05000000000000000000" pitchFamily="2" charset="2"/>
              </a:rPr>
              <a:t> </a:t>
            </a:r>
            <a:r>
              <a:rPr lang="en-US" dirty="0" err="1">
                <a:sym typeface="Wingdings" panose="05000000000000000000" pitchFamily="2" charset="2"/>
              </a:rPr>
              <a:t>nhiều</a:t>
            </a:r>
            <a:endParaRPr lang="en-US" dirty="0">
              <a:sym typeface="Wingdings" panose="05000000000000000000" pitchFamily="2" charset="2"/>
            </a:endParaRPr>
          </a:p>
          <a:p>
            <a:pPr lvl="1">
              <a:buFont typeface="Wingdings" panose="05000000000000000000" pitchFamily="2" charset="2"/>
              <a:buChar char="Ø"/>
            </a:pPr>
            <a:r>
              <a:rPr lang="en-US" dirty="0"/>
              <a:t>U </a:t>
            </a:r>
            <a:r>
              <a:rPr lang="en-US" dirty="0" err="1"/>
              <a:t>trung</a:t>
            </a:r>
            <a:r>
              <a:rPr lang="en-US" dirty="0"/>
              <a:t> </a:t>
            </a:r>
            <a:r>
              <a:rPr lang="en-US" dirty="0" err="1"/>
              <a:t>thất</a:t>
            </a:r>
            <a:r>
              <a:rPr lang="en-US" dirty="0"/>
              <a:t>: BN </a:t>
            </a:r>
            <a:r>
              <a:rPr lang="en-US" dirty="0" err="1"/>
              <a:t>không</a:t>
            </a:r>
            <a:r>
              <a:rPr lang="en-US" dirty="0"/>
              <a:t> </a:t>
            </a:r>
            <a:r>
              <a:rPr lang="en-US" dirty="0" err="1"/>
              <a:t>có</a:t>
            </a:r>
            <a:r>
              <a:rPr lang="en-US" dirty="0"/>
              <a:t> </a:t>
            </a:r>
            <a:r>
              <a:rPr lang="en-US" dirty="0" err="1"/>
              <a:t>các</a:t>
            </a:r>
            <a:r>
              <a:rPr lang="en-US" dirty="0"/>
              <a:t> </a:t>
            </a:r>
            <a:r>
              <a:rPr lang="en-US" dirty="0" err="1"/>
              <a:t>dấu</a:t>
            </a:r>
            <a:r>
              <a:rPr lang="en-US" dirty="0"/>
              <a:t> </a:t>
            </a:r>
            <a:r>
              <a:rPr lang="en-US" dirty="0" err="1"/>
              <a:t>hiệu</a:t>
            </a:r>
            <a:r>
              <a:rPr lang="en-US" dirty="0"/>
              <a:t> </a:t>
            </a:r>
            <a:r>
              <a:rPr lang="en-US" dirty="0" err="1"/>
              <a:t>gợi</a:t>
            </a:r>
            <a:r>
              <a:rPr lang="en-US" dirty="0"/>
              <a:t> ý </a:t>
            </a:r>
            <a:r>
              <a:rPr lang="en-US" dirty="0" err="1"/>
              <a:t>của</a:t>
            </a:r>
            <a:r>
              <a:rPr lang="en-US" dirty="0"/>
              <a:t> u </a:t>
            </a:r>
            <a:r>
              <a:rPr lang="en-US" dirty="0" err="1"/>
              <a:t>trung</a:t>
            </a:r>
            <a:r>
              <a:rPr lang="en-US" dirty="0"/>
              <a:t> </a:t>
            </a:r>
            <a:r>
              <a:rPr lang="en-US" dirty="0" err="1"/>
              <a:t>thất</a:t>
            </a:r>
            <a:r>
              <a:rPr lang="en-US" dirty="0"/>
              <a:t> </a:t>
            </a:r>
            <a:r>
              <a:rPr lang="en-US" dirty="0" err="1"/>
              <a:t>chèn</a:t>
            </a:r>
            <a:r>
              <a:rPr lang="en-US" dirty="0"/>
              <a:t> </a:t>
            </a:r>
            <a:r>
              <a:rPr lang="en-US" dirty="0" err="1"/>
              <a:t>ép</a:t>
            </a:r>
            <a:r>
              <a:rPr lang="en-US" dirty="0"/>
              <a:t> </a:t>
            </a:r>
            <a:r>
              <a:rPr lang="en-US" dirty="0" err="1"/>
              <a:t>các</a:t>
            </a:r>
            <a:r>
              <a:rPr lang="en-US" dirty="0"/>
              <a:t> </a:t>
            </a:r>
            <a:r>
              <a:rPr lang="en-US" dirty="0" err="1"/>
              <a:t>cơ</a:t>
            </a:r>
            <a:r>
              <a:rPr lang="en-US" dirty="0"/>
              <a:t> </a:t>
            </a:r>
            <a:r>
              <a:rPr lang="en-US" dirty="0" err="1"/>
              <a:t>quan</a:t>
            </a:r>
            <a:r>
              <a:rPr lang="en-US" dirty="0"/>
              <a:t> </a:t>
            </a:r>
            <a:r>
              <a:rPr lang="en-US" dirty="0" err="1"/>
              <a:t>khác</a:t>
            </a:r>
            <a:r>
              <a:rPr lang="en-US" dirty="0"/>
              <a:t> </a:t>
            </a:r>
            <a:r>
              <a:rPr lang="en-US" dirty="0" err="1"/>
              <a:t>trong</a:t>
            </a:r>
            <a:r>
              <a:rPr lang="en-US" dirty="0"/>
              <a:t> </a:t>
            </a:r>
            <a:r>
              <a:rPr lang="en-US" dirty="0" err="1"/>
              <a:t>trung</a:t>
            </a:r>
            <a:r>
              <a:rPr lang="en-US" dirty="0"/>
              <a:t> </a:t>
            </a:r>
            <a:r>
              <a:rPr lang="en-US" dirty="0" err="1"/>
              <a:t>thất</a:t>
            </a:r>
            <a:r>
              <a:rPr lang="en-US" dirty="0"/>
              <a:t> </a:t>
            </a:r>
            <a:r>
              <a:rPr lang="en-US" dirty="0" err="1"/>
              <a:t>như</a:t>
            </a:r>
            <a:r>
              <a:rPr lang="en-US" dirty="0"/>
              <a:t> ho, </a:t>
            </a:r>
            <a:r>
              <a:rPr lang="en-US" dirty="0" err="1"/>
              <a:t>khó</a:t>
            </a:r>
            <a:r>
              <a:rPr lang="en-US" dirty="0"/>
              <a:t> </a:t>
            </a:r>
            <a:r>
              <a:rPr lang="en-US" dirty="0" err="1"/>
              <a:t>thở</a:t>
            </a:r>
            <a:r>
              <a:rPr lang="en-US" dirty="0"/>
              <a:t>, </a:t>
            </a:r>
            <a:r>
              <a:rPr lang="en-US" dirty="0" err="1"/>
              <a:t>hội</a:t>
            </a:r>
            <a:r>
              <a:rPr lang="en-US" dirty="0"/>
              <a:t> </a:t>
            </a:r>
            <a:r>
              <a:rPr lang="en-US" dirty="0" err="1"/>
              <a:t>chứng</a:t>
            </a:r>
            <a:r>
              <a:rPr lang="en-US" dirty="0"/>
              <a:t> Horner, </a:t>
            </a:r>
            <a:r>
              <a:rPr lang="en-US" dirty="0" err="1"/>
              <a:t>phù</a:t>
            </a:r>
            <a:r>
              <a:rPr lang="en-US" dirty="0"/>
              <a:t> </a:t>
            </a:r>
            <a:r>
              <a:rPr lang="en-US" dirty="0" err="1"/>
              <a:t>áo</a:t>
            </a:r>
            <a:r>
              <a:rPr lang="en-US" dirty="0"/>
              <a:t> </a:t>
            </a:r>
            <a:r>
              <a:rPr lang="en-US" dirty="0" err="1"/>
              <a:t>khoác</a:t>
            </a:r>
            <a:r>
              <a:rPr lang="en-US" dirty="0"/>
              <a:t>, </a:t>
            </a:r>
            <a:r>
              <a:rPr lang="en-US" dirty="0" err="1"/>
              <a:t>biến</a:t>
            </a:r>
            <a:r>
              <a:rPr lang="en-US" dirty="0"/>
              <a:t> </a:t>
            </a:r>
            <a:r>
              <a:rPr lang="en-US" dirty="0" err="1"/>
              <a:t>dạng</a:t>
            </a:r>
            <a:r>
              <a:rPr lang="en-US" dirty="0"/>
              <a:t> </a:t>
            </a:r>
            <a:r>
              <a:rPr lang="en-US" dirty="0" err="1"/>
              <a:t>lồng</a:t>
            </a:r>
            <a:r>
              <a:rPr lang="en-US" dirty="0"/>
              <a:t> </a:t>
            </a:r>
            <a:r>
              <a:rPr lang="en-US" dirty="0" err="1"/>
              <a:t>ngực</a:t>
            </a:r>
            <a:r>
              <a:rPr lang="en-US" dirty="0"/>
              <a:t>,… </a:t>
            </a:r>
            <a:r>
              <a:rPr lang="en-US" dirty="0" err="1"/>
              <a:t>nhưng</a:t>
            </a:r>
            <a:r>
              <a:rPr lang="en-US" dirty="0"/>
              <a:t> </a:t>
            </a:r>
            <a:r>
              <a:rPr lang="en-US" dirty="0" err="1"/>
              <a:t>chèn</a:t>
            </a:r>
            <a:r>
              <a:rPr lang="en-US" dirty="0"/>
              <a:t> </a:t>
            </a:r>
            <a:r>
              <a:rPr lang="en-US" dirty="0" err="1"/>
              <a:t>ép</a:t>
            </a:r>
            <a:r>
              <a:rPr lang="en-US" dirty="0"/>
              <a:t> </a:t>
            </a:r>
            <a:r>
              <a:rPr lang="en-US" dirty="0" err="1"/>
              <a:t>thực</a:t>
            </a:r>
            <a:r>
              <a:rPr lang="en-US" dirty="0"/>
              <a:t> </a:t>
            </a:r>
            <a:r>
              <a:rPr lang="en-US" dirty="0" err="1"/>
              <a:t>quản</a:t>
            </a:r>
            <a:r>
              <a:rPr lang="en-US" dirty="0"/>
              <a:t> </a:t>
            </a:r>
            <a:r>
              <a:rPr lang="en-US" dirty="0" err="1"/>
              <a:t>có</a:t>
            </a:r>
            <a:r>
              <a:rPr lang="en-US" dirty="0"/>
              <a:t> </a:t>
            </a:r>
            <a:r>
              <a:rPr lang="en-US" dirty="0" err="1"/>
              <a:t>thể</a:t>
            </a:r>
            <a:r>
              <a:rPr lang="en-US" dirty="0"/>
              <a:t> </a:t>
            </a:r>
            <a:r>
              <a:rPr lang="en-US" dirty="0" err="1"/>
              <a:t>là</a:t>
            </a:r>
            <a:r>
              <a:rPr lang="en-US" dirty="0"/>
              <a:t> </a:t>
            </a:r>
            <a:r>
              <a:rPr lang="en-US" dirty="0" err="1"/>
              <a:t>triệu</a:t>
            </a:r>
            <a:r>
              <a:rPr lang="en-US" dirty="0"/>
              <a:t> </a:t>
            </a:r>
            <a:r>
              <a:rPr lang="en-US" dirty="0" err="1"/>
              <a:t>chứng</a:t>
            </a:r>
            <a:r>
              <a:rPr lang="en-US" dirty="0"/>
              <a:t> </a:t>
            </a:r>
            <a:r>
              <a:rPr lang="en-US" dirty="0" err="1"/>
              <a:t>đầu</a:t>
            </a:r>
            <a:r>
              <a:rPr lang="en-US" dirty="0"/>
              <a:t> </a:t>
            </a:r>
            <a:r>
              <a:rPr lang="en-US" dirty="0" err="1"/>
              <a:t>tiên</a:t>
            </a:r>
            <a:r>
              <a:rPr lang="en-US" dirty="0"/>
              <a:t> </a:t>
            </a:r>
            <a:r>
              <a:rPr lang="en-US" dirty="0" err="1"/>
              <a:t>của</a:t>
            </a:r>
            <a:r>
              <a:rPr lang="en-US" dirty="0"/>
              <a:t> u </a:t>
            </a:r>
            <a:r>
              <a:rPr lang="en-US" dirty="0" err="1"/>
              <a:t>trung</a:t>
            </a:r>
            <a:r>
              <a:rPr lang="en-US" dirty="0"/>
              <a:t> </a:t>
            </a:r>
            <a:r>
              <a:rPr lang="en-US" dirty="0" err="1"/>
              <a:t>thất</a:t>
            </a:r>
            <a:r>
              <a:rPr lang="en-US" dirty="0"/>
              <a:t> </a:t>
            </a:r>
            <a:r>
              <a:rPr lang="en-US" dirty="0">
                <a:sym typeface="Wingdings" panose="05000000000000000000" pitchFamily="2" charset="2"/>
              </a:rPr>
              <a:t> </a:t>
            </a:r>
            <a:r>
              <a:rPr lang="en-US" dirty="0" err="1">
                <a:sym typeface="Wingdings" panose="05000000000000000000" pitchFamily="2" charset="2"/>
              </a:rPr>
              <a:t>ít</a:t>
            </a:r>
            <a:r>
              <a:rPr lang="en-US" dirty="0">
                <a:sym typeface="Wingdings" panose="05000000000000000000" pitchFamily="2" charset="2"/>
              </a:rPr>
              <a:t> </a:t>
            </a:r>
            <a:r>
              <a:rPr lang="en-US" dirty="0" err="1">
                <a:sym typeface="Wingdings" panose="05000000000000000000" pitchFamily="2" charset="2"/>
              </a:rPr>
              <a:t>nghĩ</a:t>
            </a:r>
            <a:endParaRPr lang="en-US" dirty="0">
              <a:sym typeface="Wingdings" panose="05000000000000000000" pitchFamily="2" charset="2"/>
            </a:endParaRPr>
          </a:p>
          <a:p>
            <a:pPr lvl="1">
              <a:buFont typeface="Wingdings" panose="05000000000000000000" pitchFamily="2" charset="2"/>
              <a:buChar char="Ø"/>
            </a:pPr>
            <a:r>
              <a:rPr lang="en-US" dirty="0">
                <a:sym typeface="Wingdings" panose="05000000000000000000" pitchFamily="2" charset="2"/>
              </a:rPr>
              <a:t>U </a:t>
            </a:r>
            <a:r>
              <a:rPr lang="en-US" dirty="0" err="1">
                <a:sym typeface="Wingdings" panose="05000000000000000000" pitchFamily="2" charset="2"/>
              </a:rPr>
              <a:t>tâm</a:t>
            </a:r>
            <a:r>
              <a:rPr lang="en-US" dirty="0">
                <a:sym typeface="Wingdings" panose="05000000000000000000" pitchFamily="2" charset="2"/>
              </a:rPr>
              <a:t> </a:t>
            </a:r>
            <a:r>
              <a:rPr lang="en-US" dirty="0" err="1">
                <a:sym typeface="Wingdings" panose="05000000000000000000" pitchFamily="2" charset="2"/>
              </a:rPr>
              <a:t>vị</a:t>
            </a:r>
            <a:r>
              <a:rPr lang="en-US" dirty="0">
                <a:sym typeface="Wingdings" panose="05000000000000000000" pitchFamily="2" charset="2"/>
              </a:rPr>
              <a:t>: BN </a:t>
            </a:r>
            <a:r>
              <a:rPr lang="en-US" dirty="0" err="1">
                <a:sym typeface="Wingdings" panose="05000000000000000000" pitchFamily="2" charset="2"/>
              </a:rPr>
              <a:t>cảm</a:t>
            </a:r>
            <a:r>
              <a:rPr lang="en-US" dirty="0">
                <a:sym typeface="Wingdings" panose="05000000000000000000" pitchFamily="2" charset="2"/>
              </a:rPr>
              <a:t> </a:t>
            </a:r>
            <a:r>
              <a:rPr lang="en-US" dirty="0" err="1">
                <a:sym typeface="Wingdings" panose="05000000000000000000" pitchFamily="2" charset="2"/>
              </a:rPr>
              <a:t>giác</a:t>
            </a:r>
            <a:r>
              <a:rPr lang="en-US" dirty="0">
                <a:sym typeface="Wingdings" panose="05000000000000000000" pitchFamily="2" charset="2"/>
              </a:rPr>
              <a:t> </a:t>
            </a:r>
            <a:r>
              <a:rPr lang="en-US" dirty="0" err="1">
                <a:sym typeface="Wingdings" panose="05000000000000000000" pitchFamily="2" charset="2"/>
              </a:rPr>
              <a:t>nghẹn</a:t>
            </a:r>
            <a:r>
              <a:rPr lang="en-US" dirty="0">
                <a:sym typeface="Wingdings" panose="05000000000000000000" pitchFamily="2" charset="2"/>
              </a:rPr>
              <a:t> ở </a:t>
            </a:r>
            <a:r>
              <a:rPr lang="en-US" dirty="0" err="1">
                <a:sym typeface="Wingdings" panose="05000000000000000000" pitchFamily="2" charset="2"/>
              </a:rPr>
              <a:t>sau</a:t>
            </a:r>
            <a:r>
              <a:rPr lang="en-US" dirty="0">
                <a:sym typeface="Wingdings" panose="05000000000000000000" pitchFamily="2" charset="2"/>
              </a:rPr>
              <a:t> 1/3 </a:t>
            </a:r>
            <a:r>
              <a:rPr lang="en-US" dirty="0" err="1">
                <a:sym typeface="Wingdings" panose="05000000000000000000" pitchFamily="2" charset="2"/>
              </a:rPr>
              <a:t>trên</a:t>
            </a:r>
            <a:r>
              <a:rPr lang="en-US" dirty="0">
                <a:sym typeface="Wingdings" panose="05000000000000000000" pitchFamily="2" charset="2"/>
              </a:rPr>
              <a:t> </a:t>
            </a:r>
            <a:r>
              <a:rPr lang="en-US" dirty="0" err="1">
                <a:sym typeface="Wingdings" panose="05000000000000000000" pitchFamily="2" charset="2"/>
              </a:rPr>
              <a:t>xương</a:t>
            </a:r>
            <a:r>
              <a:rPr lang="en-US" dirty="0">
                <a:sym typeface="Wingdings" panose="05000000000000000000" pitchFamily="2" charset="2"/>
              </a:rPr>
              <a:t> </a:t>
            </a:r>
            <a:r>
              <a:rPr lang="en-US" dirty="0" err="1">
                <a:sym typeface="Wingdings" panose="05000000000000000000" pitchFamily="2" charset="2"/>
              </a:rPr>
              <a:t>ức</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dấu</a:t>
            </a:r>
            <a:r>
              <a:rPr lang="en-US" dirty="0">
                <a:sym typeface="Wingdings" panose="05000000000000000000" pitchFamily="2" charset="2"/>
              </a:rPr>
              <a:t> </a:t>
            </a:r>
            <a:r>
              <a:rPr lang="en-US" dirty="0" err="1">
                <a:sym typeface="Wingdings" panose="05000000000000000000" pitchFamily="2" charset="2"/>
              </a:rPr>
              <a:t>hiệu</a:t>
            </a:r>
            <a:r>
              <a:rPr lang="en-US" dirty="0">
                <a:sym typeface="Wingdings" panose="05000000000000000000" pitchFamily="2" charset="2"/>
              </a:rPr>
              <a:t> </a:t>
            </a:r>
            <a:r>
              <a:rPr lang="en-US" dirty="0" err="1">
                <a:sym typeface="Wingdings" panose="05000000000000000000" pitchFamily="2" charset="2"/>
              </a:rPr>
              <a:t>gợi</a:t>
            </a:r>
            <a:r>
              <a:rPr lang="en-US" dirty="0">
                <a:sym typeface="Wingdings" panose="05000000000000000000" pitchFamily="2" charset="2"/>
              </a:rPr>
              <a:t> ý </a:t>
            </a:r>
            <a:r>
              <a:rPr lang="en-US" dirty="0" err="1">
                <a:sym typeface="Wingdings" panose="05000000000000000000" pitchFamily="2" charset="2"/>
              </a:rPr>
              <a:t>như</a:t>
            </a:r>
            <a:r>
              <a:rPr lang="en-US" dirty="0">
                <a:sym typeface="Wingdings" panose="05000000000000000000" pitchFamily="2" charset="2"/>
              </a:rPr>
              <a:t> </a:t>
            </a:r>
            <a:r>
              <a:rPr lang="en-US" dirty="0" err="1">
                <a:sym typeface="Wingdings" panose="05000000000000000000" pitchFamily="2" charset="2"/>
              </a:rPr>
              <a:t>đau</a:t>
            </a:r>
            <a:r>
              <a:rPr lang="en-US" dirty="0">
                <a:sym typeface="Wingdings" panose="05000000000000000000" pitchFamily="2" charset="2"/>
              </a:rPr>
              <a:t> </a:t>
            </a:r>
            <a:r>
              <a:rPr lang="en-US" dirty="0" err="1">
                <a:sym typeface="Wingdings" panose="05000000000000000000" pitchFamily="2" charset="2"/>
              </a:rPr>
              <a:t>thượng</a:t>
            </a:r>
            <a:r>
              <a:rPr lang="en-US" dirty="0">
                <a:sym typeface="Wingdings" panose="05000000000000000000" pitchFamily="2" charset="2"/>
              </a:rPr>
              <a:t> </a:t>
            </a:r>
            <a:r>
              <a:rPr lang="en-US" dirty="0" err="1">
                <a:sym typeface="Wingdings" panose="05000000000000000000" pitchFamily="2" charset="2"/>
              </a:rPr>
              <a:t>vị</a:t>
            </a:r>
            <a:r>
              <a:rPr lang="en-US" dirty="0">
                <a:sym typeface="Wingdings" panose="05000000000000000000" pitchFamily="2" charset="2"/>
              </a:rPr>
              <a:t> hay </a:t>
            </a:r>
            <a:r>
              <a:rPr lang="en-US" dirty="0" err="1">
                <a:sym typeface="Wingdings" panose="05000000000000000000" pitchFamily="2" charset="2"/>
              </a:rPr>
              <a:t>nôn</a:t>
            </a:r>
            <a:r>
              <a:rPr lang="en-US" dirty="0">
                <a:sym typeface="Wingdings" panose="05000000000000000000" pitchFamily="2" charset="2"/>
              </a:rPr>
              <a:t> </a:t>
            </a:r>
            <a:r>
              <a:rPr lang="en-US" dirty="0" err="1">
                <a:sym typeface="Wingdings" panose="05000000000000000000" pitchFamily="2" charset="2"/>
              </a:rPr>
              <a:t>ói</a:t>
            </a:r>
            <a:r>
              <a:rPr lang="en-US" dirty="0">
                <a:sym typeface="Wingdings" panose="05000000000000000000" pitchFamily="2" charset="2"/>
              </a:rPr>
              <a:t> 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nghĩ</a:t>
            </a:r>
            <a:endParaRPr lang="en-US" dirty="0">
              <a:sym typeface="Wingdings" panose="05000000000000000000" pitchFamily="2" charset="2"/>
            </a:endParaRPr>
          </a:p>
        </p:txBody>
      </p:sp>
    </p:spTree>
    <p:extLst>
      <p:ext uri="{BB962C8B-B14F-4D97-AF65-F5344CB8AC3E}">
        <p14:creationId xmlns:p14="http://schemas.microsoft.com/office/powerpoint/2010/main" val="2735134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FB3F6-4487-B091-1F76-02CFDFD13881}"/>
              </a:ext>
            </a:extLst>
          </p:cNvPr>
          <p:cNvSpPr>
            <a:spLocks noGrp="1"/>
          </p:cNvSpPr>
          <p:nvPr>
            <p:ph type="title"/>
          </p:nvPr>
        </p:nvSpPr>
        <p:spPr/>
        <p:txBody>
          <a:bodyPr/>
          <a:lstStyle/>
          <a:p>
            <a:r>
              <a:rPr lang="en-US" dirty="0" err="1"/>
              <a:t>Biện</a:t>
            </a:r>
            <a:r>
              <a:rPr lang="en-US" dirty="0"/>
              <a:t> </a:t>
            </a:r>
            <a:r>
              <a:rPr lang="en-US" dirty="0" err="1"/>
              <a:t>luận</a:t>
            </a:r>
            <a:endParaRPr lang="en-US" dirty="0"/>
          </a:p>
        </p:txBody>
      </p:sp>
      <p:sp>
        <p:nvSpPr>
          <p:cNvPr id="3" name="Content Placeholder 2">
            <a:extLst>
              <a:ext uri="{FF2B5EF4-FFF2-40B4-BE49-F238E27FC236}">
                <a16:creationId xmlns:a16="http://schemas.microsoft.com/office/drawing/2014/main" id="{BB301769-7956-6C6C-093E-53474530C746}"/>
              </a:ext>
            </a:extLst>
          </p:cNvPr>
          <p:cNvSpPr>
            <a:spLocks noGrp="1"/>
          </p:cNvSpPr>
          <p:nvPr>
            <p:ph idx="1"/>
          </p:nvPr>
        </p:nvSpPr>
        <p:spPr/>
        <p:txBody>
          <a:bodyPr/>
          <a:lstStyle/>
          <a:p>
            <a:pPr>
              <a:buFont typeface="Wingdings" panose="05000000000000000000" pitchFamily="2" charset="2"/>
              <a:buChar char="Ø"/>
            </a:pPr>
            <a:r>
              <a:rPr lang="en-US" dirty="0">
                <a:sym typeface="Wingdings" panose="05000000000000000000" pitchFamily="2" charset="2"/>
              </a:rPr>
              <a:t>Co </a:t>
            </a:r>
            <a:r>
              <a:rPr lang="en-US" dirty="0" err="1">
                <a:sym typeface="Wingdings" panose="05000000000000000000" pitchFamily="2" charset="2"/>
              </a:rPr>
              <a:t>thắt</a:t>
            </a:r>
            <a:r>
              <a:rPr lang="en-US" dirty="0">
                <a:sym typeface="Wingdings" panose="05000000000000000000" pitchFamily="2" charset="2"/>
              </a:rPr>
              <a:t> </a:t>
            </a:r>
            <a:r>
              <a:rPr lang="en-US" dirty="0" err="1">
                <a:sym typeface="Wingdings" panose="05000000000000000000" pitchFamily="2" charset="2"/>
              </a:rPr>
              <a:t>tâm</a:t>
            </a:r>
            <a:r>
              <a:rPr lang="en-US" dirty="0">
                <a:sym typeface="Wingdings" panose="05000000000000000000" pitchFamily="2" charset="2"/>
              </a:rPr>
              <a:t> </a:t>
            </a:r>
            <a:r>
              <a:rPr lang="en-US" dirty="0" err="1">
                <a:sym typeface="Wingdings" panose="05000000000000000000" pitchFamily="2" charset="2"/>
              </a:rPr>
              <a:t>vị</a:t>
            </a:r>
            <a:r>
              <a:rPr lang="en-US" dirty="0">
                <a:sym typeface="Wingdings" panose="05000000000000000000" pitchFamily="2" charset="2"/>
              </a:rPr>
              <a:t>: BN </a:t>
            </a:r>
            <a:r>
              <a:rPr lang="en-US" dirty="0" err="1">
                <a:sym typeface="Wingdings" panose="05000000000000000000" pitchFamily="2" charset="2"/>
              </a:rPr>
              <a:t>nuốt</a:t>
            </a:r>
            <a:r>
              <a:rPr lang="en-US" dirty="0">
                <a:sym typeface="Wingdings" panose="05000000000000000000" pitchFamily="2" charset="2"/>
              </a:rPr>
              <a:t> </a:t>
            </a:r>
            <a:r>
              <a:rPr lang="en-US" dirty="0" err="1">
                <a:sym typeface="Wingdings" panose="05000000000000000000" pitchFamily="2" charset="2"/>
              </a:rPr>
              <a:t>khó</a:t>
            </a:r>
            <a:r>
              <a:rPr lang="en-US" dirty="0">
                <a:sym typeface="Wingdings" panose="05000000000000000000" pitchFamily="2" charset="2"/>
              </a:rPr>
              <a:t> </a:t>
            </a:r>
            <a:r>
              <a:rPr lang="en-US" dirty="0" err="1">
                <a:sym typeface="Wingdings" panose="05000000000000000000" pitchFamily="2" charset="2"/>
              </a:rPr>
              <a:t>tăng</a:t>
            </a:r>
            <a:r>
              <a:rPr lang="en-US" dirty="0">
                <a:sym typeface="Wingdings" panose="05000000000000000000" pitchFamily="2" charset="2"/>
              </a:rPr>
              <a:t> </a:t>
            </a:r>
            <a:r>
              <a:rPr lang="en-US" dirty="0" err="1">
                <a:sym typeface="Wingdings" panose="05000000000000000000" pitchFamily="2" charset="2"/>
              </a:rPr>
              <a:t>dần</a:t>
            </a:r>
            <a:r>
              <a:rPr lang="en-US" dirty="0">
                <a:sym typeface="Wingdings" panose="05000000000000000000" pitchFamily="2" charset="2"/>
              </a:rPr>
              <a:t> </a:t>
            </a:r>
            <a:r>
              <a:rPr lang="en-US" dirty="0" err="1">
                <a:sym typeface="Wingdings" panose="05000000000000000000" pitchFamily="2" charset="2"/>
              </a:rPr>
              <a:t>từ</a:t>
            </a:r>
            <a:r>
              <a:rPr lang="en-US" dirty="0">
                <a:sym typeface="Wingdings" panose="05000000000000000000" pitchFamily="2" charset="2"/>
              </a:rPr>
              <a:t> </a:t>
            </a:r>
            <a:r>
              <a:rPr lang="en-US" dirty="0" err="1">
                <a:sym typeface="Wingdings" panose="05000000000000000000" pitchFamily="2" charset="2"/>
              </a:rPr>
              <a:t>thức</a:t>
            </a:r>
            <a:r>
              <a:rPr lang="en-US" dirty="0">
                <a:sym typeface="Wingdings" panose="05000000000000000000" pitchFamily="2" charset="2"/>
              </a:rPr>
              <a:t> </a:t>
            </a:r>
            <a:r>
              <a:rPr lang="en-US" dirty="0" err="1">
                <a:sym typeface="Wingdings" panose="05000000000000000000" pitchFamily="2" charset="2"/>
              </a:rPr>
              <a:t>ăn</a:t>
            </a:r>
            <a:r>
              <a:rPr lang="en-US" dirty="0">
                <a:sym typeface="Wingdings" panose="05000000000000000000" pitchFamily="2" charset="2"/>
              </a:rPr>
              <a:t> </a:t>
            </a:r>
            <a:r>
              <a:rPr lang="en-US" dirty="0" err="1">
                <a:sym typeface="Wingdings" panose="05000000000000000000" pitchFamily="2" charset="2"/>
              </a:rPr>
              <a:t>đặc</a:t>
            </a:r>
            <a:r>
              <a:rPr lang="en-US" dirty="0">
                <a:sym typeface="Wingdings" panose="05000000000000000000" pitchFamily="2" charset="2"/>
              </a:rPr>
              <a:t> </a:t>
            </a:r>
            <a:r>
              <a:rPr lang="en-US" dirty="0" err="1">
                <a:sym typeface="Wingdings" panose="05000000000000000000" pitchFamily="2" charset="2"/>
              </a:rPr>
              <a:t>đến</a:t>
            </a:r>
            <a:r>
              <a:rPr lang="en-US" dirty="0">
                <a:sym typeface="Wingdings" panose="05000000000000000000" pitchFamily="2" charset="2"/>
              </a:rPr>
              <a:t> </a:t>
            </a:r>
            <a:r>
              <a:rPr lang="en-US" dirty="0" err="1">
                <a:sym typeface="Wingdings" panose="05000000000000000000" pitchFamily="2" charset="2"/>
              </a:rPr>
              <a:t>thức</a:t>
            </a:r>
            <a:r>
              <a:rPr lang="en-US" dirty="0">
                <a:sym typeface="Wingdings" panose="05000000000000000000" pitchFamily="2" charset="2"/>
              </a:rPr>
              <a:t> </a:t>
            </a:r>
            <a:r>
              <a:rPr lang="en-US" dirty="0" err="1">
                <a:sym typeface="Wingdings" panose="05000000000000000000" pitchFamily="2" charset="2"/>
              </a:rPr>
              <a:t>ăn</a:t>
            </a:r>
            <a:r>
              <a:rPr lang="en-US" dirty="0">
                <a:sym typeface="Wingdings" panose="05000000000000000000" pitchFamily="2" charset="2"/>
              </a:rPr>
              <a:t> </a:t>
            </a:r>
            <a:r>
              <a:rPr lang="en-US" dirty="0" err="1">
                <a:sym typeface="Wingdings" panose="05000000000000000000" pitchFamily="2" charset="2"/>
              </a:rPr>
              <a:t>lỏng</a:t>
            </a:r>
            <a:r>
              <a:rPr lang="en-US" dirty="0">
                <a:sym typeface="Wingdings" panose="05000000000000000000" pitchFamily="2" charset="2"/>
              </a:rPr>
              <a:t> 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nghĩ</a:t>
            </a:r>
            <a:endParaRPr lang="en-US" dirty="0">
              <a:sym typeface="Wingdings" panose="05000000000000000000" pitchFamily="2" charset="2"/>
            </a:endParaRPr>
          </a:p>
          <a:p>
            <a:pPr>
              <a:buFont typeface="Wingdings" panose="05000000000000000000" pitchFamily="2" charset="2"/>
              <a:buChar char="Ø"/>
            </a:pPr>
            <a:r>
              <a:rPr lang="en-US" dirty="0" err="1">
                <a:sym typeface="Wingdings" panose="05000000000000000000" pitchFamily="2" charset="2"/>
              </a:rPr>
              <a:t>Hẹp</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quản</a:t>
            </a:r>
            <a:r>
              <a:rPr lang="en-US" dirty="0">
                <a:sym typeface="Wingdings" panose="05000000000000000000" pitchFamily="2" charset="2"/>
              </a:rPr>
              <a:t>: BN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tiền</a:t>
            </a:r>
            <a:r>
              <a:rPr lang="en-US" dirty="0">
                <a:sym typeface="Wingdings" panose="05000000000000000000" pitchFamily="2" charset="2"/>
              </a:rPr>
              <a:t> </a:t>
            </a:r>
            <a:r>
              <a:rPr lang="en-US" dirty="0" err="1">
                <a:sym typeface="Wingdings" panose="05000000000000000000" pitchFamily="2" charset="2"/>
              </a:rPr>
              <a:t>căn</a:t>
            </a:r>
            <a:r>
              <a:rPr lang="en-US" dirty="0">
                <a:sym typeface="Wingdings" panose="05000000000000000000" pitchFamily="2" charset="2"/>
              </a:rPr>
              <a:t> GERD, </a:t>
            </a:r>
            <a:r>
              <a:rPr lang="en-US" dirty="0" err="1">
                <a:sym typeface="Wingdings" panose="05000000000000000000" pitchFamily="2" charset="2"/>
              </a:rPr>
              <a:t>xạ</a:t>
            </a:r>
            <a:r>
              <a:rPr lang="en-US" dirty="0">
                <a:sym typeface="Wingdings" panose="05000000000000000000" pitchFamily="2" charset="2"/>
              </a:rPr>
              <a:t> </a:t>
            </a:r>
            <a:r>
              <a:rPr lang="en-US" dirty="0" err="1">
                <a:sym typeface="Wingdings" panose="05000000000000000000" pitchFamily="2" charset="2"/>
              </a:rPr>
              <a:t>trị</a:t>
            </a:r>
            <a:r>
              <a:rPr lang="en-US" dirty="0">
                <a:sym typeface="Wingdings" panose="05000000000000000000" pitchFamily="2" charset="2"/>
              </a:rPr>
              <a:t> hay </a:t>
            </a:r>
            <a:r>
              <a:rPr lang="en-US" dirty="0" err="1">
                <a:sym typeface="Wingdings" panose="05000000000000000000" pitchFamily="2" charset="2"/>
              </a:rPr>
              <a:t>chấn</a:t>
            </a:r>
            <a:r>
              <a:rPr lang="en-US" dirty="0">
                <a:sym typeface="Wingdings" panose="05000000000000000000" pitchFamily="2" charset="2"/>
              </a:rPr>
              <a:t> </a:t>
            </a:r>
            <a:r>
              <a:rPr lang="en-US" dirty="0" err="1">
                <a:sym typeface="Wingdings" panose="05000000000000000000" pitchFamily="2" charset="2"/>
              </a:rPr>
              <a:t>thương</a:t>
            </a:r>
            <a:r>
              <a:rPr lang="en-US" dirty="0">
                <a:sym typeface="Wingdings" panose="05000000000000000000" pitchFamily="2" charset="2"/>
              </a:rPr>
              <a:t> </a:t>
            </a:r>
            <a:r>
              <a:rPr lang="en-US" dirty="0" err="1">
                <a:sym typeface="Wingdings" panose="05000000000000000000" pitchFamily="2" charset="2"/>
              </a:rPr>
              <a:t>trước</a:t>
            </a:r>
            <a:r>
              <a:rPr lang="en-US" dirty="0">
                <a:sym typeface="Wingdings" panose="05000000000000000000" pitchFamily="2" charset="2"/>
              </a:rPr>
              <a:t> </a:t>
            </a:r>
            <a:r>
              <a:rPr lang="en-US" dirty="0" err="1">
                <a:sym typeface="Wingdings" panose="05000000000000000000" pitchFamily="2" charset="2"/>
              </a:rPr>
              <a:t>đó</a:t>
            </a:r>
            <a:r>
              <a:rPr lang="en-US" dirty="0">
                <a:sym typeface="Wingdings" panose="05000000000000000000" pitchFamily="2" charset="2"/>
              </a:rPr>
              <a:t> 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nghĩ</a:t>
            </a:r>
            <a:endParaRPr lang="en-US" dirty="0"/>
          </a:p>
          <a:p>
            <a:endParaRPr lang="en-US" dirty="0"/>
          </a:p>
        </p:txBody>
      </p:sp>
    </p:spTree>
    <p:extLst>
      <p:ext uri="{BB962C8B-B14F-4D97-AF65-F5344CB8AC3E}">
        <p14:creationId xmlns:p14="http://schemas.microsoft.com/office/powerpoint/2010/main" val="3680648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9A05122-1625-C847-D58A-DF06DACDF8BF}"/>
              </a:ext>
            </a:extLst>
          </p:cNvPr>
          <p:cNvSpPr>
            <a:spLocks noGrp="1"/>
          </p:cNvSpPr>
          <p:nvPr>
            <p:ph type="title"/>
          </p:nvPr>
        </p:nvSpPr>
        <p:spPr/>
        <p:txBody>
          <a:bodyPr/>
          <a:lstStyle/>
          <a:p>
            <a:r>
              <a:rPr lang="en-US"/>
              <a:t>Đề nghị cận lâm sàng</a:t>
            </a:r>
          </a:p>
        </p:txBody>
      </p:sp>
      <p:sp>
        <p:nvSpPr>
          <p:cNvPr id="3" name="Chỗ dành sẵn cho Nội dung 2">
            <a:extLst>
              <a:ext uri="{FF2B5EF4-FFF2-40B4-BE49-F238E27FC236}">
                <a16:creationId xmlns:a16="http://schemas.microsoft.com/office/drawing/2014/main" id="{32C64F64-4E06-005D-4BAC-4293B0D8C63A}"/>
              </a:ext>
            </a:extLst>
          </p:cNvPr>
          <p:cNvSpPr>
            <a:spLocks noGrp="1"/>
          </p:cNvSpPr>
          <p:nvPr>
            <p:ph idx="1"/>
          </p:nvPr>
        </p:nvSpPr>
        <p:spPr/>
        <p:txBody>
          <a:bodyPr/>
          <a:lstStyle/>
          <a:p>
            <a:pPr marL="514350" indent="-514350">
              <a:buFont typeface="+mj-lt"/>
              <a:buAutoNum type="arabicPeriod"/>
            </a:pPr>
            <a:r>
              <a:rPr lang="en-US" b="1" dirty="0" err="1">
                <a:latin typeface="Candara" panose="020E0502030303020204" pitchFamily="34" charset="0"/>
              </a:rPr>
              <a:t>Cận</a:t>
            </a:r>
            <a:r>
              <a:rPr lang="en-US" b="1" dirty="0">
                <a:latin typeface="Candara" panose="020E0502030303020204" pitchFamily="34" charset="0"/>
              </a:rPr>
              <a:t> </a:t>
            </a:r>
            <a:r>
              <a:rPr lang="en-US" b="1" dirty="0" err="1">
                <a:latin typeface="Candara" panose="020E0502030303020204" pitchFamily="34" charset="0"/>
              </a:rPr>
              <a:t>lâm</a:t>
            </a:r>
            <a:r>
              <a:rPr lang="en-US" b="1" dirty="0">
                <a:latin typeface="Candara" panose="020E0502030303020204" pitchFamily="34" charset="0"/>
              </a:rPr>
              <a:t> </a:t>
            </a:r>
            <a:r>
              <a:rPr lang="en-US" b="1" dirty="0" err="1">
                <a:latin typeface="Candara" panose="020E0502030303020204" pitchFamily="34" charset="0"/>
              </a:rPr>
              <a:t>sàng</a:t>
            </a:r>
            <a:r>
              <a:rPr lang="en-US" b="1" dirty="0">
                <a:latin typeface="Candara" panose="020E0502030303020204" pitchFamily="34" charset="0"/>
              </a:rPr>
              <a:t> </a:t>
            </a:r>
            <a:r>
              <a:rPr lang="en-US" b="1" dirty="0" err="1">
                <a:latin typeface="Candara" panose="020E0502030303020204" pitchFamily="34" charset="0"/>
              </a:rPr>
              <a:t>chẩn</a:t>
            </a:r>
            <a:r>
              <a:rPr lang="en-US" b="1" dirty="0">
                <a:latin typeface="Candara" panose="020E0502030303020204" pitchFamily="34" charset="0"/>
              </a:rPr>
              <a:t> </a:t>
            </a:r>
            <a:r>
              <a:rPr lang="en-US" b="1" dirty="0" err="1">
                <a:latin typeface="Candara" panose="020E0502030303020204" pitchFamily="34" charset="0"/>
              </a:rPr>
              <a:t>đoán</a:t>
            </a:r>
            <a:endParaRPr lang="vi-VN" b="1" dirty="0">
              <a:latin typeface="Candara" panose="020E0502030303020204" pitchFamily="34" charset="0"/>
            </a:endParaRPr>
          </a:p>
          <a:p>
            <a:pPr marL="457200" lvl="1" indent="-457200">
              <a:spcBef>
                <a:spcPts val="1000"/>
              </a:spcBef>
            </a:pPr>
            <a:r>
              <a:rPr lang="en-US" sz="2800" dirty="0" err="1">
                <a:latin typeface="Candara" panose="020E0502030303020204" pitchFamily="34" charset="0"/>
              </a:rPr>
              <a:t>Nội</a:t>
            </a:r>
            <a:r>
              <a:rPr lang="en-US" sz="2800" dirty="0">
                <a:latin typeface="Candara" panose="020E0502030303020204" pitchFamily="34" charset="0"/>
              </a:rPr>
              <a:t> soi </a:t>
            </a:r>
            <a:r>
              <a:rPr lang="en-US" sz="2800" dirty="0" err="1">
                <a:latin typeface="Candara" panose="020E0502030303020204" pitchFamily="34" charset="0"/>
              </a:rPr>
              <a:t>thực</a:t>
            </a:r>
            <a:r>
              <a:rPr lang="en-US" sz="2800" dirty="0">
                <a:latin typeface="Candara" panose="020E0502030303020204" pitchFamily="34" charset="0"/>
              </a:rPr>
              <a:t> </a:t>
            </a:r>
            <a:r>
              <a:rPr lang="en-US" sz="2800" dirty="0" err="1">
                <a:latin typeface="Candara" panose="020E0502030303020204" pitchFamily="34" charset="0"/>
              </a:rPr>
              <a:t>quản</a:t>
            </a:r>
            <a:r>
              <a:rPr lang="en-US" sz="2800" dirty="0">
                <a:latin typeface="Candara" panose="020E0502030303020204" pitchFamily="34" charset="0"/>
              </a:rPr>
              <a:t> + </a:t>
            </a:r>
            <a:r>
              <a:rPr lang="en-US" sz="2800" dirty="0" err="1">
                <a:latin typeface="Candara" panose="020E0502030303020204" pitchFamily="34" charset="0"/>
              </a:rPr>
              <a:t>sinh</a:t>
            </a:r>
            <a:r>
              <a:rPr lang="en-US" sz="2800" dirty="0">
                <a:latin typeface="Candara" panose="020E0502030303020204" pitchFamily="34" charset="0"/>
              </a:rPr>
              <a:t> </a:t>
            </a:r>
            <a:r>
              <a:rPr lang="en-US" sz="2800" dirty="0" err="1">
                <a:latin typeface="Candara" panose="020E0502030303020204" pitchFamily="34" charset="0"/>
              </a:rPr>
              <a:t>thiết</a:t>
            </a:r>
            <a:r>
              <a:rPr lang="en-US" sz="2800" dirty="0">
                <a:latin typeface="Candara" panose="020E0502030303020204" pitchFamily="34" charset="0"/>
              </a:rPr>
              <a:t> sang </a:t>
            </a:r>
            <a:r>
              <a:rPr lang="en-US" sz="2800" dirty="0" err="1">
                <a:latin typeface="Candara" panose="020E0502030303020204" pitchFamily="34" charset="0"/>
              </a:rPr>
              <a:t>thương</a:t>
            </a:r>
            <a:r>
              <a:rPr lang="en-US" sz="2800" dirty="0">
                <a:latin typeface="Candara" panose="020E0502030303020204" pitchFamily="34" charset="0"/>
              </a:rPr>
              <a:t> </a:t>
            </a:r>
            <a:r>
              <a:rPr lang="en-US" sz="2800" dirty="0" err="1">
                <a:latin typeface="Candara" panose="020E0502030303020204" pitchFamily="34" charset="0"/>
              </a:rPr>
              <a:t>làm</a:t>
            </a:r>
            <a:r>
              <a:rPr lang="en-US" sz="2800" dirty="0">
                <a:latin typeface="Candara" panose="020E0502030303020204" pitchFamily="34" charset="0"/>
              </a:rPr>
              <a:t> GPB</a:t>
            </a:r>
          </a:p>
          <a:p>
            <a:pPr marL="514350" indent="-514350">
              <a:buFont typeface="+mj-lt"/>
              <a:buAutoNum type="arabicPeriod"/>
            </a:pPr>
            <a:r>
              <a:rPr lang="en-US" b="1" dirty="0" err="1">
                <a:latin typeface="Candara" panose="020E0502030303020204" pitchFamily="34" charset="0"/>
              </a:rPr>
              <a:t>Cận</a:t>
            </a:r>
            <a:r>
              <a:rPr lang="en-US" b="1" dirty="0">
                <a:latin typeface="Candara" panose="020E0502030303020204" pitchFamily="34" charset="0"/>
              </a:rPr>
              <a:t> </a:t>
            </a:r>
            <a:r>
              <a:rPr lang="en-US" b="1" dirty="0" err="1">
                <a:latin typeface="Candara" panose="020E0502030303020204" pitchFamily="34" charset="0"/>
              </a:rPr>
              <a:t>lâm</a:t>
            </a:r>
            <a:r>
              <a:rPr lang="en-US" b="1" dirty="0">
                <a:latin typeface="Candara" panose="020E0502030303020204" pitchFamily="34" charset="0"/>
              </a:rPr>
              <a:t> </a:t>
            </a:r>
            <a:r>
              <a:rPr lang="en-US" b="1" dirty="0" err="1">
                <a:latin typeface="Candara" panose="020E0502030303020204" pitchFamily="34" charset="0"/>
              </a:rPr>
              <a:t>sàng</a:t>
            </a:r>
            <a:r>
              <a:rPr lang="en-US" b="1" dirty="0">
                <a:latin typeface="Candara" panose="020E0502030303020204" pitchFamily="34" charset="0"/>
              </a:rPr>
              <a:t> </a:t>
            </a:r>
            <a:r>
              <a:rPr lang="en-US" b="1" dirty="0" err="1">
                <a:latin typeface="Candara" panose="020E0502030303020204" pitchFamily="34" charset="0"/>
              </a:rPr>
              <a:t>hỗ</a:t>
            </a:r>
            <a:r>
              <a:rPr lang="en-US" b="1" dirty="0">
                <a:latin typeface="Candara" panose="020E0502030303020204" pitchFamily="34" charset="0"/>
              </a:rPr>
              <a:t> </a:t>
            </a:r>
            <a:r>
              <a:rPr lang="en-US" b="1" dirty="0" err="1">
                <a:latin typeface="Candara" panose="020E0502030303020204" pitchFamily="34" charset="0"/>
              </a:rPr>
              <a:t>trợ</a:t>
            </a:r>
            <a:r>
              <a:rPr lang="en-US" b="1" dirty="0">
                <a:latin typeface="Candara" panose="020E0502030303020204" pitchFamily="34" charset="0"/>
              </a:rPr>
              <a:t>:</a:t>
            </a:r>
            <a:r>
              <a:rPr lang="vi-VN" b="1" dirty="0">
                <a:latin typeface="Candara" panose="020E0502030303020204" pitchFamily="34" charset="0"/>
              </a:rPr>
              <a:t> </a:t>
            </a:r>
            <a:r>
              <a:rPr lang="vi-VN" dirty="0">
                <a:latin typeface="Candara" panose="020E0502030303020204" pitchFamily="34" charset="0"/>
              </a:rPr>
              <a:t>CTM, billirubin (TP, TT),</a:t>
            </a:r>
            <a:r>
              <a:rPr lang="en-US" b="1" dirty="0">
                <a:latin typeface="Candara" panose="020E0502030303020204" pitchFamily="34" charset="0"/>
              </a:rPr>
              <a:t> </a:t>
            </a:r>
            <a:r>
              <a:rPr lang="en-US" dirty="0">
                <a:latin typeface="Candara" panose="020E0502030303020204" pitchFamily="34" charset="0"/>
              </a:rPr>
              <a:t>AST, ALT, BUN, Creatinine, PT, </a:t>
            </a:r>
            <a:r>
              <a:rPr lang="en-US" dirty="0" err="1">
                <a:latin typeface="Candara" panose="020E0502030303020204" pitchFamily="34" charset="0"/>
              </a:rPr>
              <a:t>aPTT</a:t>
            </a:r>
            <a:r>
              <a:rPr lang="en-US" dirty="0">
                <a:latin typeface="Candara" panose="020E0502030303020204" pitchFamily="34" charset="0"/>
              </a:rPr>
              <a:t>, fibrinogen, ion </a:t>
            </a:r>
            <a:r>
              <a:rPr lang="en-US" dirty="0" err="1">
                <a:latin typeface="Candara" panose="020E0502030303020204" pitchFamily="34" charset="0"/>
              </a:rPr>
              <a:t>đồ</a:t>
            </a:r>
            <a:r>
              <a:rPr lang="en-US" dirty="0">
                <a:latin typeface="Candara" panose="020E0502030303020204" pitchFamily="34" charset="0"/>
              </a:rPr>
              <a:t>, XQ </a:t>
            </a:r>
            <a:r>
              <a:rPr lang="en-US" dirty="0" err="1">
                <a:latin typeface="Candara" panose="020E0502030303020204" pitchFamily="34" charset="0"/>
              </a:rPr>
              <a:t>ngực</a:t>
            </a:r>
            <a:r>
              <a:rPr lang="en-US" dirty="0">
                <a:latin typeface="Candara" panose="020E0502030303020204" pitchFamily="34" charset="0"/>
              </a:rPr>
              <a:t> </a:t>
            </a:r>
            <a:r>
              <a:rPr lang="en-US" dirty="0" err="1">
                <a:latin typeface="Candara" panose="020E0502030303020204" pitchFamily="34" charset="0"/>
              </a:rPr>
              <a:t>thẳng</a:t>
            </a:r>
            <a:r>
              <a:rPr lang="en-US" dirty="0">
                <a:latin typeface="Candara" panose="020E0502030303020204" pitchFamily="34" charset="0"/>
              </a:rPr>
              <a:t>, TPTNT, ECG, </a:t>
            </a:r>
            <a:r>
              <a:rPr lang="en-US" dirty="0" err="1">
                <a:latin typeface="Candara" panose="020E0502030303020204" pitchFamily="34" charset="0"/>
              </a:rPr>
              <a:t>axit</a:t>
            </a:r>
            <a:r>
              <a:rPr lang="en-US" dirty="0">
                <a:latin typeface="Candara" panose="020E0502030303020204" pitchFamily="34" charset="0"/>
              </a:rPr>
              <a:t> uric </a:t>
            </a:r>
            <a:r>
              <a:rPr lang="en-US" dirty="0" err="1">
                <a:latin typeface="Candara" panose="020E0502030303020204" pitchFamily="34" charset="0"/>
              </a:rPr>
              <a:t>máu</a:t>
            </a:r>
            <a:r>
              <a:rPr lang="en-US" dirty="0">
                <a:latin typeface="Candara" panose="020E0502030303020204" pitchFamily="34" charset="0"/>
              </a:rPr>
              <a:t>. </a:t>
            </a:r>
          </a:p>
          <a:p>
            <a:pPr marL="0" indent="0">
              <a:buNone/>
            </a:pPr>
            <a:endParaRPr lang="en-US" dirty="0">
              <a:latin typeface="Times               New Roman"/>
            </a:endParaRPr>
          </a:p>
        </p:txBody>
      </p:sp>
    </p:spTree>
    <p:extLst>
      <p:ext uri="{BB962C8B-B14F-4D97-AF65-F5344CB8AC3E}">
        <p14:creationId xmlns:p14="http://schemas.microsoft.com/office/powerpoint/2010/main" val="313842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6DDA-D8A0-B9CD-CC03-42887E7CB655}"/>
              </a:ext>
            </a:extLst>
          </p:cNvPr>
          <p:cNvSpPr>
            <a:spLocks noGrp="1"/>
          </p:cNvSpPr>
          <p:nvPr>
            <p:ph type="title"/>
          </p:nvPr>
        </p:nvSpPr>
        <p:spPr/>
        <p:txBody>
          <a:bodyPr/>
          <a:lstStyle/>
          <a:p>
            <a:r>
              <a:rPr lang="vi-VN" dirty="0"/>
              <a:t>Kết quả cận lâm sàng</a:t>
            </a:r>
            <a:endParaRPr lang="en-ID" dirty="0"/>
          </a:p>
        </p:txBody>
      </p:sp>
      <p:sp>
        <p:nvSpPr>
          <p:cNvPr id="3" name="Content Placeholder 2">
            <a:extLst>
              <a:ext uri="{FF2B5EF4-FFF2-40B4-BE49-F238E27FC236}">
                <a16:creationId xmlns:a16="http://schemas.microsoft.com/office/drawing/2014/main" id="{54DE5731-ABF3-FF49-81CF-844973330BD1}"/>
              </a:ext>
            </a:extLst>
          </p:cNvPr>
          <p:cNvSpPr>
            <a:spLocks noGrp="1"/>
          </p:cNvSpPr>
          <p:nvPr>
            <p:ph idx="1"/>
          </p:nvPr>
        </p:nvSpPr>
        <p:spPr>
          <a:xfrm>
            <a:off x="363894" y="1825625"/>
            <a:ext cx="5271796" cy="4351338"/>
          </a:xfrm>
        </p:spPr>
        <p:txBody>
          <a:bodyPr/>
          <a:lstStyle/>
          <a:p>
            <a:r>
              <a:rPr lang="en-US" b="1" dirty="0" err="1"/>
              <a:t>Nội</a:t>
            </a:r>
            <a:r>
              <a:rPr lang="en-US" b="1" dirty="0"/>
              <a:t> soi </a:t>
            </a:r>
            <a:r>
              <a:rPr lang="en-US" b="1" dirty="0" err="1"/>
              <a:t>thực</a:t>
            </a:r>
            <a:r>
              <a:rPr lang="en-US" b="1" dirty="0"/>
              <a:t> </a:t>
            </a:r>
            <a:r>
              <a:rPr lang="en-US" b="1" dirty="0" err="1"/>
              <a:t>quản</a:t>
            </a:r>
            <a:r>
              <a:rPr lang="en-US" b="1" dirty="0"/>
              <a:t>: </a:t>
            </a:r>
          </a:p>
          <a:p>
            <a:pPr lvl="1">
              <a:buFont typeface="Wingdings" panose="05000000000000000000" pitchFamily="2" charset="2"/>
              <a:buChar char="Ø"/>
            </a:pPr>
            <a:r>
              <a:rPr lang="en-US" dirty="0"/>
              <a:t>1/3 </a:t>
            </a:r>
            <a:r>
              <a:rPr lang="en-US" dirty="0" err="1"/>
              <a:t>giữa</a:t>
            </a:r>
            <a:r>
              <a:rPr lang="en-US" dirty="0"/>
              <a:t> </a:t>
            </a:r>
            <a:r>
              <a:rPr lang="en-US" dirty="0" err="1"/>
              <a:t>có</a:t>
            </a:r>
            <a:r>
              <a:rPr lang="en-US" dirty="0"/>
              <a:t> sang </a:t>
            </a:r>
            <a:r>
              <a:rPr lang="en-US" dirty="0" err="1"/>
              <a:t>thương</a:t>
            </a:r>
            <a:r>
              <a:rPr lang="en-US" dirty="0"/>
              <a:t> </a:t>
            </a:r>
            <a:r>
              <a:rPr lang="en-US" dirty="0" err="1"/>
              <a:t>chồi</a:t>
            </a:r>
            <a:r>
              <a:rPr lang="en-US" dirty="0"/>
              <a:t> </a:t>
            </a:r>
            <a:r>
              <a:rPr lang="en-US" dirty="0" err="1"/>
              <a:t>sùi</a:t>
            </a:r>
            <a:r>
              <a:rPr lang="en-US" dirty="0"/>
              <a:t>, </a:t>
            </a:r>
            <a:r>
              <a:rPr lang="en-US" dirty="0" err="1"/>
              <a:t>làm</a:t>
            </a:r>
            <a:r>
              <a:rPr lang="en-US" dirty="0"/>
              <a:t> </a:t>
            </a:r>
            <a:r>
              <a:rPr lang="en-US" dirty="0" err="1"/>
              <a:t>hẹp</a:t>
            </a:r>
            <a:r>
              <a:rPr lang="en-US" dirty="0"/>
              <a:t> </a:t>
            </a:r>
            <a:r>
              <a:rPr lang="en-US" dirty="0" err="1"/>
              <a:t>lòng</a:t>
            </a:r>
            <a:endParaRPr lang="vi-VN" dirty="0"/>
          </a:p>
          <a:p>
            <a:pPr lvl="1"/>
            <a:endParaRPr lang="en-ID" dirty="0"/>
          </a:p>
        </p:txBody>
      </p:sp>
      <p:pic>
        <p:nvPicPr>
          <p:cNvPr id="4" name="Picture 3">
            <a:extLst>
              <a:ext uri="{FF2B5EF4-FFF2-40B4-BE49-F238E27FC236}">
                <a16:creationId xmlns:a16="http://schemas.microsoft.com/office/drawing/2014/main" id="{62688A17-B631-64D7-7293-DEB21582C96A}"/>
              </a:ext>
            </a:extLst>
          </p:cNvPr>
          <p:cNvPicPr>
            <a:picLocks noChangeAspect="1"/>
          </p:cNvPicPr>
          <p:nvPr/>
        </p:nvPicPr>
        <p:blipFill rotWithShape="1">
          <a:blip r:embed="rId2"/>
          <a:srcRect l="13646" r="18105"/>
          <a:stretch/>
        </p:blipFill>
        <p:spPr>
          <a:xfrm rot="5400000">
            <a:off x="6360854" y="1007094"/>
            <a:ext cx="5458691" cy="5988399"/>
          </a:xfrm>
          <a:prstGeom prst="rect">
            <a:avLst/>
          </a:prstGeom>
        </p:spPr>
      </p:pic>
    </p:spTree>
    <p:extLst>
      <p:ext uri="{BB962C8B-B14F-4D97-AF65-F5344CB8AC3E}">
        <p14:creationId xmlns:p14="http://schemas.microsoft.com/office/powerpoint/2010/main" val="384037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D82E-DD91-494A-A809-209711B3CA89}"/>
              </a:ext>
            </a:extLst>
          </p:cNvPr>
          <p:cNvSpPr>
            <a:spLocks noGrp="1"/>
          </p:cNvSpPr>
          <p:nvPr>
            <p:ph type="title"/>
          </p:nvPr>
        </p:nvSpPr>
        <p:spPr/>
        <p:txBody>
          <a:bodyPr/>
          <a:lstStyle/>
          <a:p>
            <a:r>
              <a:rPr lang="vi-VN" dirty="0"/>
              <a:t>Kết quả cận lâm sàng</a:t>
            </a:r>
            <a:endParaRPr lang="en-US" dirty="0"/>
          </a:p>
        </p:txBody>
      </p:sp>
      <p:sp>
        <p:nvSpPr>
          <p:cNvPr id="3" name="Content Placeholder 2">
            <a:extLst>
              <a:ext uri="{FF2B5EF4-FFF2-40B4-BE49-F238E27FC236}">
                <a16:creationId xmlns:a16="http://schemas.microsoft.com/office/drawing/2014/main" id="{BE74F465-48F4-3B4E-8887-E1FF01557B2B}"/>
              </a:ext>
            </a:extLst>
          </p:cNvPr>
          <p:cNvSpPr>
            <a:spLocks noGrp="1"/>
          </p:cNvSpPr>
          <p:nvPr>
            <p:ph idx="1"/>
          </p:nvPr>
        </p:nvSpPr>
        <p:spPr>
          <a:xfrm>
            <a:off x="838200" y="1825625"/>
            <a:ext cx="4939145" cy="4351338"/>
          </a:xfrm>
        </p:spPr>
        <p:txBody>
          <a:bodyPr/>
          <a:lstStyle/>
          <a:p>
            <a:r>
              <a:rPr lang="en-US" dirty="0" err="1"/>
              <a:t>Giải</a:t>
            </a:r>
            <a:r>
              <a:rPr lang="en-US" dirty="0"/>
              <a:t> </a:t>
            </a:r>
            <a:r>
              <a:rPr lang="en-US" dirty="0" err="1"/>
              <a:t>phẫu</a:t>
            </a:r>
            <a:r>
              <a:rPr lang="en-US" dirty="0"/>
              <a:t> </a:t>
            </a:r>
            <a:r>
              <a:rPr lang="en-US" dirty="0" err="1"/>
              <a:t>bệnh</a:t>
            </a:r>
            <a:r>
              <a:rPr lang="en-US" dirty="0"/>
              <a:t>:</a:t>
            </a:r>
          </a:p>
          <a:p>
            <a:pPr lvl="1">
              <a:buFont typeface="Wingdings" panose="05000000000000000000" pitchFamily="2" charset="2"/>
              <a:buChar char="Ø"/>
            </a:pPr>
            <a:r>
              <a:rPr lang="en-US" dirty="0" err="1"/>
              <a:t>Mô</a:t>
            </a:r>
            <a:r>
              <a:rPr lang="en-US" dirty="0"/>
              <a:t> </a:t>
            </a:r>
            <a:r>
              <a:rPr lang="en-US" dirty="0" err="1"/>
              <a:t>thực</a:t>
            </a:r>
            <a:r>
              <a:rPr lang="en-US" dirty="0"/>
              <a:t> </a:t>
            </a:r>
            <a:r>
              <a:rPr lang="en-US" dirty="0" err="1"/>
              <a:t>quản</a:t>
            </a:r>
            <a:r>
              <a:rPr lang="en-US" dirty="0"/>
              <a:t> </a:t>
            </a:r>
            <a:r>
              <a:rPr lang="en-US" dirty="0" err="1"/>
              <a:t>có</a:t>
            </a:r>
            <a:r>
              <a:rPr lang="en-US" dirty="0"/>
              <a:t> </a:t>
            </a:r>
            <a:r>
              <a:rPr lang="en-US" dirty="0" err="1"/>
              <a:t>tăng</a:t>
            </a:r>
            <a:r>
              <a:rPr lang="en-US" dirty="0"/>
              <a:t> </a:t>
            </a:r>
            <a:r>
              <a:rPr lang="en-US" dirty="0" err="1"/>
              <a:t>sản</a:t>
            </a:r>
            <a:r>
              <a:rPr lang="en-US" dirty="0"/>
              <a:t> </a:t>
            </a:r>
            <a:r>
              <a:rPr lang="en-US" dirty="0" err="1"/>
              <a:t>nhiều</a:t>
            </a:r>
            <a:r>
              <a:rPr lang="en-US" dirty="0"/>
              <a:t> </a:t>
            </a:r>
            <a:r>
              <a:rPr lang="en-US" dirty="0" err="1"/>
              <a:t>tế</a:t>
            </a:r>
            <a:r>
              <a:rPr lang="en-US" dirty="0"/>
              <a:t> </a:t>
            </a:r>
            <a:r>
              <a:rPr lang="en-US" dirty="0" err="1"/>
              <a:t>bào</a:t>
            </a:r>
            <a:r>
              <a:rPr lang="en-US" dirty="0"/>
              <a:t> </a:t>
            </a:r>
            <a:r>
              <a:rPr lang="en-US" dirty="0" err="1"/>
              <a:t>đa</a:t>
            </a:r>
            <a:r>
              <a:rPr lang="en-US" dirty="0"/>
              <a:t> </a:t>
            </a:r>
            <a:r>
              <a:rPr lang="en-US" dirty="0" err="1"/>
              <a:t>diện</a:t>
            </a:r>
            <a:r>
              <a:rPr lang="en-US" dirty="0"/>
              <a:t>, </a:t>
            </a:r>
            <a:r>
              <a:rPr lang="en-US" dirty="0" err="1"/>
              <a:t>kích</a:t>
            </a:r>
            <a:r>
              <a:rPr lang="en-US" dirty="0"/>
              <a:t> </a:t>
            </a:r>
            <a:r>
              <a:rPr lang="en-US" dirty="0" err="1"/>
              <a:t>thước</a:t>
            </a:r>
            <a:r>
              <a:rPr lang="en-US" dirty="0"/>
              <a:t> to </a:t>
            </a:r>
            <a:r>
              <a:rPr lang="en-US" dirty="0" err="1"/>
              <a:t>nhỏ</a:t>
            </a:r>
            <a:r>
              <a:rPr lang="en-US" dirty="0"/>
              <a:t> </a:t>
            </a:r>
            <a:r>
              <a:rPr lang="en-US" dirty="0" err="1"/>
              <a:t>không</a:t>
            </a:r>
            <a:r>
              <a:rPr lang="en-US" dirty="0"/>
              <a:t> </a:t>
            </a:r>
            <a:r>
              <a:rPr lang="en-US" dirty="0" err="1"/>
              <a:t>đồng</a:t>
            </a:r>
            <a:r>
              <a:rPr lang="en-US" dirty="0"/>
              <a:t> </a:t>
            </a:r>
            <a:r>
              <a:rPr lang="en-US" dirty="0" err="1"/>
              <a:t>đều</a:t>
            </a:r>
            <a:r>
              <a:rPr lang="en-US" dirty="0"/>
              <a:t>. </a:t>
            </a:r>
            <a:r>
              <a:rPr lang="en-US" dirty="0" err="1"/>
              <a:t>Các</a:t>
            </a:r>
            <a:r>
              <a:rPr lang="en-US" dirty="0"/>
              <a:t> </a:t>
            </a:r>
            <a:r>
              <a:rPr lang="en-US" dirty="0" err="1"/>
              <a:t>tế</a:t>
            </a:r>
            <a:r>
              <a:rPr lang="en-US" dirty="0"/>
              <a:t> </a:t>
            </a:r>
            <a:r>
              <a:rPr lang="en-US" dirty="0" err="1"/>
              <a:t>bào</a:t>
            </a:r>
            <a:r>
              <a:rPr lang="en-US" dirty="0"/>
              <a:t> </a:t>
            </a:r>
            <a:r>
              <a:rPr lang="en-US" dirty="0" err="1"/>
              <a:t>này</a:t>
            </a:r>
            <a:r>
              <a:rPr lang="en-US" dirty="0"/>
              <a:t> </a:t>
            </a:r>
            <a:r>
              <a:rPr lang="en-US" dirty="0" err="1"/>
              <a:t>có</a:t>
            </a:r>
            <a:r>
              <a:rPr lang="en-US" dirty="0"/>
              <a:t> </a:t>
            </a:r>
            <a:r>
              <a:rPr lang="en-US" dirty="0" err="1"/>
              <a:t>nhân</a:t>
            </a:r>
            <a:r>
              <a:rPr lang="en-US" dirty="0"/>
              <a:t> </a:t>
            </a:r>
            <a:r>
              <a:rPr lang="en-US" dirty="0" err="1"/>
              <a:t>dị</a:t>
            </a:r>
            <a:r>
              <a:rPr lang="en-US" dirty="0"/>
              <a:t> </a:t>
            </a:r>
            <a:r>
              <a:rPr lang="en-US" dirty="0" err="1"/>
              <a:t>dạng</a:t>
            </a:r>
            <a:r>
              <a:rPr lang="en-US" dirty="0"/>
              <a:t>, </a:t>
            </a:r>
            <a:r>
              <a:rPr lang="en-US" dirty="0" err="1"/>
              <a:t>tăng</a:t>
            </a:r>
            <a:r>
              <a:rPr lang="en-US" dirty="0"/>
              <a:t> </a:t>
            </a:r>
            <a:r>
              <a:rPr lang="en-US" dirty="0" err="1"/>
              <a:t>sắc</a:t>
            </a:r>
            <a:r>
              <a:rPr lang="en-US" dirty="0"/>
              <a:t>, </a:t>
            </a:r>
            <a:r>
              <a:rPr lang="en-US" dirty="0" err="1"/>
              <a:t>nhân</a:t>
            </a:r>
            <a:r>
              <a:rPr lang="en-US" dirty="0"/>
              <a:t> </a:t>
            </a:r>
            <a:r>
              <a:rPr lang="en-US" dirty="0" err="1"/>
              <a:t>quái</a:t>
            </a:r>
            <a:r>
              <a:rPr lang="en-US" dirty="0"/>
              <a:t>, </a:t>
            </a:r>
            <a:r>
              <a:rPr lang="en-US" dirty="0" err="1"/>
              <a:t>có</a:t>
            </a:r>
            <a:r>
              <a:rPr lang="en-US" dirty="0"/>
              <a:t> </a:t>
            </a:r>
            <a:r>
              <a:rPr lang="en-US" dirty="0" err="1"/>
              <a:t>nhiều</a:t>
            </a:r>
            <a:r>
              <a:rPr lang="en-US" dirty="0"/>
              <a:t> </a:t>
            </a:r>
            <a:r>
              <a:rPr lang="en-US" dirty="0" err="1"/>
              <a:t>nhân</a:t>
            </a:r>
            <a:r>
              <a:rPr lang="en-US" dirty="0"/>
              <a:t> chia, </a:t>
            </a:r>
            <a:r>
              <a:rPr lang="en-US" dirty="0" err="1"/>
              <a:t>họp</a:t>
            </a:r>
            <a:r>
              <a:rPr lang="en-US" dirty="0"/>
              <a:t> </a:t>
            </a:r>
            <a:r>
              <a:rPr lang="en-US" dirty="0" err="1"/>
              <a:t>thành</a:t>
            </a:r>
            <a:r>
              <a:rPr lang="en-US" dirty="0"/>
              <a:t> </a:t>
            </a:r>
            <a:r>
              <a:rPr lang="en-US" dirty="0" err="1"/>
              <a:t>đám</a:t>
            </a:r>
            <a:r>
              <a:rPr lang="en-US" dirty="0"/>
              <a:t>, </a:t>
            </a:r>
            <a:r>
              <a:rPr lang="en-US" dirty="0" err="1"/>
              <a:t>xâm</a:t>
            </a:r>
            <a:r>
              <a:rPr lang="en-US" dirty="0"/>
              <a:t> </a:t>
            </a:r>
            <a:r>
              <a:rPr lang="en-US" dirty="0" err="1"/>
              <a:t>nhập</a:t>
            </a:r>
            <a:endParaRPr lang="en-US" dirty="0"/>
          </a:p>
          <a:p>
            <a:pPr lvl="1">
              <a:buFont typeface="Wingdings" panose="05000000000000000000" pitchFamily="2" charset="2"/>
              <a:buChar char="Ø"/>
            </a:pPr>
            <a:r>
              <a:rPr lang="en-US" dirty="0" err="1"/>
              <a:t>Kết</a:t>
            </a:r>
            <a:r>
              <a:rPr lang="en-US" dirty="0"/>
              <a:t> </a:t>
            </a:r>
            <a:r>
              <a:rPr lang="en-US" dirty="0" err="1"/>
              <a:t>luận</a:t>
            </a:r>
            <a:r>
              <a:rPr lang="en-US" dirty="0"/>
              <a:t>: </a:t>
            </a:r>
            <a:r>
              <a:rPr lang="en-US" dirty="0" err="1"/>
              <a:t>Carcinom</a:t>
            </a:r>
            <a:r>
              <a:rPr lang="en-US" dirty="0"/>
              <a:t> </a:t>
            </a:r>
            <a:r>
              <a:rPr lang="en-US" dirty="0" err="1"/>
              <a:t>tế</a:t>
            </a:r>
            <a:r>
              <a:rPr lang="en-US" dirty="0"/>
              <a:t> </a:t>
            </a:r>
            <a:r>
              <a:rPr lang="en-US" dirty="0" err="1"/>
              <a:t>bào</a:t>
            </a:r>
            <a:r>
              <a:rPr lang="en-US" dirty="0"/>
              <a:t> gai, </a:t>
            </a:r>
            <a:r>
              <a:rPr lang="en-US" dirty="0" err="1"/>
              <a:t>sừng</a:t>
            </a:r>
            <a:r>
              <a:rPr lang="en-US" dirty="0"/>
              <a:t> </a:t>
            </a:r>
            <a:r>
              <a:rPr lang="en-US" dirty="0" err="1"/>
              <a:t>hóa</a:t>
            </a:r>
            <a:r>
              <a:rPr lang="en-US" dirty="0"/>
              <a:t>, </a:t>
            </a:r>
            <a:r>
              <a:rPr lang="en-US" dirty="0" err="1"/>
              <a:t>biệt</a:t>
            </a:r>
            <a:r>
              <a:rPr lang="en-US" dirty="0"/>
              <a:t> </a:t>
            </a:r>
            <a:r>
              <a:rPr lang="en-US" dirty="0" err="1"/>
              <a:t>hóa</a:t>
            </a:r>
            <a:r>
              <a:rPr lang="en-US" dirty="0"/>
              <a:t> </a:t>
            </a:r>
            <a:r>
              <a:rPr lang="en-US" dirty="0" err="1"/>
              <a:t>vừa</a:t>
            </a:r>
            <a:r>
              <a:rPr lang="en-US" dirty="0"/>
              <a:t>, </a:t>
            </a:r>
            <a:r>
              <a:rPr lang="en-US" dirty="0" err="1"/>
              <a:t>xâm</a:t>
            </a:r>
            <a:r>
              <a:rPr lang="en-US" dirty="0"/>
              <a:t> </a:t>
            </a:r>
            <a:r>
              <a:rPr lang="en-US" dirty="0" err="1"/>
              <a:t>nhập</a:t>
            </a:r>
            <a:r>
              <a:rPr lang="en-US" dirty="0"/>
              <a:t> ở </a:t>
            </a:r>
            <a:r>
              <a:rPr lang="en-US" dirty="0" err="1"/>
              <a:t>thực</a:t>
            </a:r>
            <a:r>
              <a:rPr lang="en-US" dirty="0"/>
              <a:t> </a:t>
            </a:r>
            <a:r>
              <a:rPr lang="en-US" dirty="0" err="1"/>
              <a:t>quản</a:t>
            </a:r>
            <a:endParaRPr lang="en-US" dirty="0"/>
          </a:p>
          <a:p>
            <a:pPr lvl="1">
              <a:buFont typeface="Wingdings" panose="05000000000000000000" pitchFamily="2" charset="2"/>
              <a:buChar char="Ø"/>
            </a:pPr>
            <a:endParaRPr lang="en-US" dirty="0"/>
          </a:p>
        </p:txBody>
      </p:sp>
      <p:pic>
        <p:nvPicPr>
          <p:cNvPr id="4" name="Picture 3">
            <a:extLst>
              <a:ext uri="{FF2B5EF4-FFF2-40B4-BE49-F238E27FC236}">
                <a16:creationId xmlns:a16="http://schemas.microsoft.com/office/drawing/2014/main" id="{E5AFF1AA-6A51-2A28-CAD5-4098E5BF021A}"/>
              </a:ext>
            </a:extLst>
          </p:cNvPr>
          <p:cNvPicPr>
            <a:picLocks noChangeAspect="1"/>
          </p:cNvPicPr>
          <p:nvPr/>
        </p:nvPicPr>
        <p:blipFill rotWithShape="1">
          <a:blip r:embed="rId2"/>
          <a:srcRect l="23858" r="12949"/>
          <a:stretch/>
        </p:blipFill>
        <p:spPr>
          <a:xfrm rot="5400000">
            <a:off x="6767321" y="1128953"/>
            <a:ext cx="4686774" cy="5552983"/>
          </a:xfrm>
          <a:prstGeom prst="rect">
            <a:avLst/>
          </a:prstGeom>
        </p:spPr>
      </p:pic>
    </p:spTree>
    <p:extLst>
      <p:ext uri="{BB962C8B-B14F-4D97-AF65-F5344CB8AC3E}">
        <p14:creationId xmlns:p14="http://schemas.microsoft.com/office/powerpoint/2010/main" val="390721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45FAA45-D4B3-1F48-F4F7-8752FF9FF93B}"/>
              </a:ext>
            </a:extLst>
          </p:cNvPr>
          <p:cNvSpPr>
            <a:spLocks noGrp="1"/>
          </p:cNvSpPr>
          <p:nvPr>
            <p:ph type="title"/>
          </p:nvPr>
        </p:nvSpPr>
        <p:spPr/>
        <p:txBody>
          <a:bodyPr/>
          <a:lstStyle/>
          <a:p>
            <a:r>
              <a:rPr lang="en-US"/>
              <a:t>Hành chính</a:t>
            </a:r>
          </a:p>
        </p:txBody>
      </p:sp>
      <p:sp>
        <p:nvSpPr>
          <p:cNvPr id="3" name="Chỗ dành sẵn cho Nội dung 2">
            <a:extLst>
              <a:ext uri="{FF2B5EF4-FFF2-40B4-BE49-F238E27FC236}">
                <a16:creationId xmlns:a16="http://schemas.microsoft.com/office/drawing/2014/main" id="{75FDA09F-58D4-EDAA-746B-1A28B70A63D0}"/>
              </a:ext>
            </a:extLst>
          </p:cNvPr>
          <p:cNvSpPr>
            <a:spLocks noGrp="1"/>
          </p:cNvSpPr>
          <p:nvPr>
            <p:ph idx="1"/>
          </p:nvPr>
        </p:nvSpPr>
        <p:spPr>
          <a:xfrm>
            <a:off x="838200" y="1825625"/>
            <a:ext cx="10515600" cy="2998166"/>
          </a:xfrm>
        </p:spPr>
        <p:txBody>
          <a:bodyPr>
            <a:normAutofit lnSpcReduction="10000"/>
          </a:bodyPr>
          <a:lstStyle/>
          <a:p>
            <a:r>
              <a:rPr lang="en-US" dirty="0" err="1">
                <a:latin typeface="Times  New Roman"/>
              </a:rPr>
              <a:t>Họ</a:t>
            </a:r>
            <a:r>
              <a:rPr lang="en-US" dirty="0">
                <a:latin typeface="Times  New Roman"/>
              </a:rPr>
              <a:t> </a:t>
            </a:r>
            <a:r>
              <a:rPr lang="en-US" dirty="0" err="1">
                <a:latin typeface="Times  New Roman"/>
              </a:rPr>
              <a:t>và</a:t>
            </a:r>
            <a:r>
              <a:rPr lang="en-US" dirty="0">
                <a:latin typeface="Times  New Roman"/>
              </a:rPr>
              <a:t> </a:t>
            </a:r>
            <a:r>
              <a:rPr lang="en-US" dirty="0" err="1">
                <a:latin typeface="Times  New Roman"/>
              </a:rPr>
              <a:t>tên</a:t>
            </a:r>
            <a:r>
              <a:rPr lang="en-US" dirty="0">
                <a:latin typeface="Times  New Roman"/>
              </a:rPr>
              <a:t>: </a:t>
            </a:r>
            <a:r>
              <a:rPr lang="vi-VN" dirty="0">
                <a:latin typeface="Times  New Roman"/>
              </a:rPr>
              <a:t>ĐẶNG VĂN H.</a:t>
            </a:r>
            <a:endParaRPr lang="en-US" dirty="0">
              <a:latin typeface="Times  New Roman"/>
            </a:endParaRPr>
          </a:p>
          <a:p>
            <a:r>
              <a:rPr lang="en-US" dirty="0" err="1">
                <a:latin typeface="Times  New Roman"/>
              </a:rPr>
              <a:t>Giới</a:t>
            </a:r>
            <a:r>
              <a:rPr lang="en-US" dirty="0">
                <a:latin typeface="Times  New Roman"/>
              </a:rPr>
              <a:t> </a:t>
            </a:r>
            <a:r>
              <a:rPr lang="en-US" dirty="0" err="1">
                <a:latin typeface="Times  New Roman"/>
              </a:rPr>
              <a:t>tính</a:t>
            </a:r>
            <a:r>
              <a:rPr lang="en-US" dirty="0">
                <a:latin typeface="Times  New Roman"/>
              </a:rPr>
              <a:t>: Nam</a:t>
            </a:r>
          </a:p>
          <a:p>
            <a:r>
              <a:rPr lang="en-US" dirty="0" err="1">
                <a:latin typeface="Times  New Roman"/>
              </a:rPr>
              <a:t>Năm</a:t>
            </a:r>
            <a:r>
              <a:rPr lang="en-US" dirty="0">
                <a:latin typeface="Times  New Roman"/>
              </a:rPr>
              <a:t> </a:t>
            </a:r>
            <a:r>
              <a:rPr lang="en-US" dirty="0" err="1">
                <a:latin typeface="Times  New Roman"/>
              </a:rPr>
              <a:t>sinh</a:t>
            </a:r>
            <a:r>
              <a:rPr lang="en-US" dirty="0">
                <a:latin typeface="Times  New Roman"/>
              </a:rPr>
              <a:t>: </a:t>
            </a:r>
            <a:r>
              <a:rPr lang="vi-VN" dirty="0">
                <a:latin typeface="Times  New Roman"/>
              </a:rPr>
              <a:t>1955</a:t>
            </a:r>
            <a:r>
              <a:rPr lang="en-US" dirty="0">
                <a:latin typeface="Times  New Roman"/>
              </a:rPr>
              <a:t> (</a:t>
            </a:r>
            <a:r>
              <a:rPr lang="vi-VN" dirty="0">
                <a:latin typeface="Times  New Roman"/>
              </a:rPr>
              <a:t>67</a:t>
            </a:r>
            <a:r>
              <a:rPr lang="en-US" dirty="0">
                <a:latin typeface="Times  New Roman"/>
              </a:rPr>
              <a:t> </a:t>
            </a:r>
            <a:r>
              <a:rPr lang="en-US" dirty="0" err="1">
                <a:latin typeface="Times  New Roman"/>
              </a:rPr>
              <a:t>tuổi</a:t>
            </a:r>
            <a:r>
              <a:rPr lang="en-US" dirty="0">
                <a:latin typeface="Times  New Roman"/>
              </a:rPr>
              <a:t>)</a:t>
            </a:r>
          </a:p>
          <a:p>
            <a:r>
              <a:rPr lang="en-US" dirty="0" err="1">
                <a:latin typeface="Times  New Roman"/>
              </a:rPr>
              <a:t>Địa</a:t>
            </a:r>
            <a:r>
              <a:rPr lang="en-US" dirty="0">
                <a:latin typeface="Times  New Roman"/>
              </a:rPr>
              <a:t> </a:t>
            </a:r>
            <a:r>
              <a:rPr lang="en-US" dirty="0" err="1">
                <a:latin typeface="Times  New Roman"/>
              </a:rPr>
              <a:t>chỉ</a:t>
            </a:r>
            <a:r>
              <a:rPr lang="en-US" dirty="0">
                <a:latin typeface="Times  New Roman"/>
              </a:rPr>
              <a:t>:</a:t>
            </a:r>
            <a:r>
              <a:rPr lang="vi-VN" dirty="0">
                <a:latin typeface="Times  New Roman"/>
              </a:rPr>
              <a:t> Bình Thạnh, Hồ Chí Minh.</a:t>
            </a:r>
            <a:endParaRPr lang="en-US" dirty="0">
              <a:latin typeface="Times  New Roman"/>
            </a:endParaRPr>
          </a:p>
          <a:p>
            <a:r>
              <a:rPr lang="en-US" dirty="0" err="1">
                <a:latin typeface="Times  New Roman"/>
              </a:rPr>
              <a:t>Nghề</a:t>
            </a:r>
            <a:r>
              <a:rPr lang="en-US" dirty="0">
                <a:latin typeface="Times  New Roman"/>
              </a:rPr>
              <a:t> </a:t>
            </a:r>
            <a:r>
              <a:rPr lang="en-US" dirty="0" err="1">
                <a:latin typeface="Times  New Roman"/>
              </a:rPr>
              <a:t>nghiệp</a:t>
            </a:r>
            <a:r>
              <a:rPr lang="en-US" dirty="0">
                <a:latin typeface="Times  New Roman"/>
              </a:rPr>
              <a:t>: </a:t>
            </a:r>
            <a:r>
              <a:rPr lang="vi-VN" dirty="0">
                <a:latin typeface="Times  New Roman"/>
              </a:rPr>
              <a:t>nghỉ hưu (trước đó làm nông). </a:t>
            </a:r>
            <a:endParaRPr lang="en-US" dirty="0">
              <a:latin typeface="Times  New Roman"/>
            </a:endParaRPr>
          </a:p>
          <a:p>
            <a:r>
              <a:rPr lang="en-US" dirty="0" err="1">
                <a:latin typeface="Times  New Roman"/>
              </a:rPr>
              <a:t>Ngày</a:t>
            </a:r>
            <a:r>
              <a:rPr lang="en-US" dirty="0">
                <a:latin typeface="Times  New Roman"/>
              </a:rPr>
              <a:t> </a:t>
            </a:r>
            <a:r>
              <a:rPr lang="en-US" dirty="0" err="1">
                <a:latin typeface="Times  New Roman"/>
              </a:rPr>
              <a:t>nhập</a:t>
            </a:r>
            <a:r>
              <a:rPr lang="en-US" dirty="0">
                <a:latin typeface="Times  New Roman"/>
              </a:rPr>
              <a:t> </a:t>
            </a:r>
            <a:r>
              <a:rPr lang="en-US" dirty="0" err="1">
                <a:latin typeface="Times  New Roman"/>
              </a:rPr>
              <a:t>viện</a:t>
            </a:r>
            <a:r>
              <a:rPr lang="en-US" dirty="0">
                <a:latin typeface="Times  New Roman"/>
              </a:rPr>
              <a:t>: </a:t>
            </a:r>
            <a:r>
              <a:rPr lang="vi-VN" dirty="0">
                <a:latin typeface="Times  New Roman"/>
              </a:rPr>
              <a:t>11h</a:t>
            </a:r>
            <a:r>
              <a:rPr lang="en-US" dirty="0">
                <a:latin typeface="Times  New Roman"/>
              </a:rPr>
              <a:t> </a:t>
            </a:r>
            <a:r>
              <a:rPr lang="vi-VN" dirty="0">
                <a:latin typeface="Times  New Roman"/>
              </a:rPr>
              <a:t>27</a:t>
            </a:r>
            <a:r>
              <a:rPr lang="en-US" dirty="0">
                <a:latin typeface="Times  New Roman"/>
              </a:rPr>
              <a:t>/</a:t>
            </a:r>
            <a:r>
              <a:rPr lang="vi-VN" dirty="0">
                <a:latin typeface="Times  New Roman"/>
              </a:rPr>
              <a:t>09</a:t>
            </a:r>
            <a:r>
              <a:rPr lang="en-US" dirty="0">
                <a:latin typeface="Times  New Roman"/>
              </a:rPr>
              <a:t>/2022</a:t>
            </a:r>
          </a:p>
          <a:p>
            <a:endParaRPr lang="en-US" dirty="0">
              <a:latin typeface="Times  New Roman"/>
            </a:endParaRPr>
          </a:p>
          <a:p>
            <a:endParaRPr lang="en-US" dirty="0">
              <a:latin typeface="Times  New Roman"/>
            </a:endParaRPr>
          </a:p>
        </p:txBody>
      </p:sp>
    </p:spTree>
    <p:extLst>
      <p:ext uri="{BB962C8B-B14F-4D97-AF65-F5344CB8AC3E}">
        <p14:creationId xmlns:p14="http://schemas.microsoft.com/office/powerpoint/2010/main" val="426222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F97B0-FD75-DC49-23E8-533986F6ED17}"/>
              </a:ext>
            </a:extLst>
          </p:cNvPr>
          <p:cNvSpPr>
            <a:spLocks noGrp="1"/>
          </p:cNvSpPr>
          <p:nvPr>
            <p:ph type="title"/>
          </p:nvPr>
        </p:nvSpPr>
        <p:spPr/>
        <p:txBody>
          <a:bodyPr/>
          <a:lstStyle/>
          <a:p>
            <a:r>
              <a:rPr lang="vi-VN" dirty="0"/>
              <a:t>Kết quả cận lâm sàng</a:t>
            </a:r>
            <a:endParaRPr lang="en-US" dirty="0"/>
          </a:p>
        </p:txBody>
      </p:sp>
      <p:sp>
        <p:nvSpPr>
          <p:cNvPr id="3" name="Content Placeholder 2">
            <a:extLst>
              <a:ext uri="{FF2B5EF4-FFF2-40B4-BE49-F238E27FC236}">
                <a16:creationId xmlns:a16="http://schemas.microsoft.com/office/drawing/2014/main" id="{CCAC6A02-7EDB-1DA0-8B12-F3776748EEE0}"/>
              </a:ext>
            </a:extLst>
          </p:cNvPr>
          <p:cNvSpPr>
            <a:spLocks noGrp="1"/>
          </p:cNvSpPr>
          <p:nvPr>
            <p:ph idx="1"/>
          </p:nvPr>
        </p:nvSpPr>
        <p:spPr>
          <a:xfrm>
            <a:off x="145490" y="1825625"/>
            <a:ext cx="5216219" cy="4351338"/>
          </a:xfrm>
        </p:spPr>
        <p:txBody>
          <a:bodyPr>
            <a:normAutofit/>
          </a:bodyPr>
          <a:lstStyle/>
          <a:p>
            <a:r>
              <a:rPr lang="en-US" sz="2400" b="1" dirty="0"/>
              <a:t>CT scan </a:t>
            </a:r>
            <a:r>
              <a:rPr lang="en-US" sz="2400" b="1" dirty="0" err="1"/>
              <a:t>ngực</a:t>
            </a:r>
            <a:r>
              <a:rPr lang="en-US" sz="2400" b="1" dirty="0"/>
              <a:t> </a:t>
            </a:r>
            <a:r>
              <a:rPr lang="en-US" sz="2400" b="1" dirty="0" err="1"/>
              <a:t>có</a:t>
            </a:r>
            <a:r>
              <a:rPr lang="en-US" sz="2400" b="1" dirty="0"/>
              <a:t> </a:t>
            </a:r>
            <a:r>
              <a:rPr lang="en-US" sz="2400" b="1" dirty="0" err="1"/>
              <a:t>cản</a:t>
            </a:r>
            <a:r>
              <a:rPr lang="en-US" sz="2400" b="1" dirty="0"/>
              <a:t> </a:t>
            </a:r>
            <a:r>
              <a:rPr lang="en-US" sz="2400" b="1" dirty="0" err="1"/>
              <a:t>quang</a:t>
            </a:r>
            <a:r>
              <a:rPr lang="en-US" sz="2400" b="1" dirty="0"/>
              <a:t> </a:t>
            </a:r>
            <a:r>
              <a:rPr lang="en-US" sz="2400" b="1" dirty="0" err="1"/>
              <a:t>đường</a:t>
            </a:r>
            <a:r>
              <a:rPr lang="en-US" sz="2400" b="1" dirty="0"/>
              <a:t> </a:t>
            </a:r>
            <a:r>
              <a:rPr lang="en-US" sz="2400" b="1" dirty="0" err="1"/>
              <a:t>tĩnh</a:t>
            </a:r>
            <a:r>
              <a:rPr lang="en-US" sz="2400" b="1" dirty="0"/>
              <a:t> </a:t>
            </a:r>
            <a:r>
              <a:rPr lang="en-US" sz="2400" b="1" dirty="0" err="1"/>
              <a:t>mạch</a:t>
            </a:r>
            <a:r>
              <a:rPr lang="en-US" sz="2400" b="1" dirty="0"/>
              <a:t>:</a:t>
            </a:r>
          </a:p>
          <a:p>
            <a:pPr>
              <a:buFont typeface="Wingdings" panose="05000000000000000000" pitchFamily="2" charset="2"/>
              <a:buChar char="Ø"/>
            </a:pPr>
            <a:r>
              <a:rPr lang="en-US" sz="2400" dirty="0" err="1"/>
              <a:t>Thực</a:t>
            </a:r>
            <a:r>
              <a:rPr lang="en-US" sz="2400" dirty="0"/>
              <a:t> </a:t>
            </a:r>
            <a:r>
              <a:rPr lang="en-US" sz="2400" dirty="0" err="1"/>
              <a:t>quản</a:t>
            </a:r>
            <a:r>
              <a:rPr lang="en-US" sz="2400" dirty="0"/>
              <a:t> </a:t>
            </a:r>
            <a:r>
              <a:rPr lang="en-US" sz="2400" dirty="0" err="1"/>
              <a:t>đoạn</a:t>
            </a:r>
            <a:r>
              <a:rPr lang="en-US" sz="2400" dirty="0"/>
              <a:t> 1/3 </a:t>
            </a:r>
            <a:r>
              <a:rPr lang="en-US" sz="2400" dirty="0" err="1"/>
              <a:t>ngực</a:t>
            </a:r>
            <a:r>
              <a:rPr lang="en-US" sz="2400" dirty="0"/>
              <a:t> </a:t>
            </a:r>
            <a:r>
              <a:rPr lang="en-US" sz="2400" dirty="0" err="1"/>
              <a:t>giữa</a:t>
            </a:r>
            <a:r>
              <a:rPr lang="en-US" sz="2400" dirty="0"/>
              <a:t> </a:t>
            </a:r>
            <a:r>
              <a:rPr lang="en-US" sz="2400" dirty="0" err="1"/>
              <a:t>có</a:t>
            </a:r>
            <a:r>
              <a:rPr lang="en-US" sz="2400" dirty="0"/>
              <a:t> </a:t>
            </a:r>
            <a:r>
              <a:rPr lang="en-US" sz="2400" dirty="0" err="1"/>
              <a:t>tổn</a:t>
            </a:r>
            <a:r>
              <a:rPr lang="en-US" sz="2400" dirty="0"/>
              <a:t> </a:t>
            </a:r>
            <a:r>
              <a:rPr lang="en-US" sz="2400" dirty="0" err="1"/>
              <a:t>thương</a:t>
            </a:r>
            <a:r>
              <a:rPr lang="en-US" sz="2400" dirty="0"/>
              <a:t> </a:t>
            </a:r>
            <a:r>
              <a:rPr lang="en-US" sz="2400" dirty="0" err="1"/>
              <a:t>dày</a:t>
            </a:r>
            <a:r>
              <a:rPr lang="en-US" sz="2400" dirty="0"/>
              <a:t> </a:t>
            </a:r>
            <a:r>
              <a:rPr lang="en-US" sz="2400" dirty="0" err="1"/>
              <a:t>thành</a:t>
            </a:r>
            <a:r>
              <a:rPr lang="en-US" sz="2400" dirty="0"/>
              <a:t> </a:t>
            </a:r>
            <a:r>
              <a:rPr lang="en-US" sz="2400" dirty="0" err="1"/>
              <a:t>không</a:t>
            </a:r>
            <a:r>
              <a:rPr lang="en-US" sz="2400" dirty="0"/>
              <a:t> </a:t>
            </a:r>
            <a:r>
              <a:rPr lang="en-US" sz="2400" dirty="0" err="1"/>
              <a:t>đều</a:t>
            </a:r>
            <a:r>
              <a:rPr lang="en-US" sz="2400" dirty="0"/>
              <a:t>, </a:t>
            </a:r>
            <a:r>
              <a:rPr lang="en-US" sz="2400" dirty="0" err="1"/>
              <a:t>dày</a:t>
            </a:r>
            <a:r>
              <a:rPr lang="en-US" sz="2400" dirty="0"/>
              <a:t> </a:t>
            </a:r>
            <a:r>
              <a:rPr lang="en-US" sz="2400" dirty="0" err="1"/>
              <a:t>nhất</a:t>
            </a:r>
            <a:r>
              <a:rPr lang="en-US" sz="2400" dirty="0"/>
              <a:t> #11mm, </a:t>
            </a:r>
            <a:r>
              <a:rPr lang="en-US" sz="2400" dirty="0" err="1"/>
              <a:t>kéo</a:t>
            </a:r>
            <a:r>
              <a:rPr lang="en-US" sz="2400" dirty="0"/>
              <a:t> </a:t>
            </a:r>
            <a:r>
              <a:rPr lang="en-US" sz="2400" dirty="0" err="1"/>
              <a:t>dài</a:t>
            </a:r>
            <a:r>
              <a:rPr lang="en-US" sz="2400" dirty="0"/>
              <a:t> </a:t>
            </a:r>
            <a:r>
              <a:rPr lang="en-US" sz="2400" dirty="0" err="1"/>
              <a:t>một</a:t>
            </a:r>
            <a:r>
              <a:rPr lang="en-US" sz="2400" dirty="0"/>
              <a:t> </a:t>
            </a:r>
            <a:r>
              <a:rPr lang="en-US" sz="2400" dirty="0" err="1"/>
              <a:t>đoạn</a:t>
            </a:r>
            <a:r>
              <a:rPr lang="en-US" sz="2400" dirty="0"/>
              <a:t> #72mm, </a:t>
            </a:r>
            <a:r>
              <a:rPr lang="en-US" sz="2400" dirty="0" err="1"/>
              <a:t>mất</a:t>
            </a:r>
            <a:r>
              <a:rPr lang="en-US" sz="2400" dirty="0"/>
              <a:t> </a:t>
            </a:r>
            <a:r>
              <a:rPr lang="en-US" sz="2400" dirty="0" err="1"/>
              <a:t>cấu</a:t>
            </a:r>
            <a:r>
              <a:rPr lang="en-US" sz="2400" dirty="0"/>
              <a:t> </a:t>
            </a:r>
            <a:r>
              <a:rPr lang="en-US" sz="2400" dirty="0" err="1"/>
              <a:t>trúc</a:t>
            </a:r>
            <a:r>
              <a:rPr lang="en-US" sz="2400" dirty="0"/>
              <a:t> </a:t>
            </a:r>
            <a:r>
              <a:rPr lang="en-US" sz="2400" dirty="0" err="1"/>
              <a:t>lớp</a:t>
            </a:r>
            <a:r>
              <a:rPr lang="en-US" sz="2400" dirty="0"/>
              <a:t> </a:t>
            </a:r>
            <a:r>
              <a:rPr lang="en-US" sz="2400" dirty="0" err="1"/>
              <a:t>kèm</a:t>
            </a:r>
            <a:r>
              <a:rPr lang="en-US" sz="2400" dirty="0"/>
              <a:t> </a:t>
            </a:r>
            <a:r>
              <a:rPr lang="en-US" sz="2400" dirty="0" err="1"/>
              <a:t>chít</a:t>
            </a:r>
            <a:r>
              <a:rPr lang="en-US" sz="2400" dirty="0"/>
              <a:t> </a:t>
            </a:r>
            <a:r>
              <a:rPr lang="en-US" sz="2400" dirty="0" err="1"/>
              <a:t>hẹp</a:t>
            </a:r>
            <a:r>
              <a:rPr lang="en-US" sz="2400" dirty="0"/>
              <a:t> </a:t>
            </a:r>
            <a:r>
              <a:rPr lang="en-US" sz="2400" dirty="0" err="1"/>
              <a:t>lòng</a:t>
            </a:r>
            <a:r>
              <a:rPr lang="en-US" sz="2400" dirty="0"/>
              <a:t>, </a:t>
            </a:r>
            <a:r>
              <a:rPr lang="en-US" sz="2400" dirty="0" err="1"/>
              <a:t>không</a:t>
            </a:r>
            <a:r>
              <a:rPr lang="en-US" sz="2400" dirty="0"/>
              <a:t> </a:t>
            </a:r>
            <a:r>
              <a:rPr lang="en-US" sz="2400" dirty="0" err="1"/>
              <a:t>thấy</a:t>
            </a:r>
            <a:r>
              <a:rPr lang="en-US" sz="2400" dirty="0"/>
              <a:t> </a:t>
            </a:r>
            <a:r>
              <a:rPr lang="en-US" sz="2400" dirty="0" err="1"/>
              <a:t>hình</a:t>
            </a:r>
            <a:r>
              <a:rPr lang="en-US" sz="2400" dirty="0"/>
              <a:t> </a:t>
            </a:r>
            <a:r>
              <a:rPr lang="en-US" sz="2400" dirty="0" err="1"/>
              <a:t>ảnh</a:t>
            </a:r>
            <a:r>
              <a:rPr lang="en-US" sz="2400" dirty="0"/>
              <a:t> </a:t>
            </a:r>
            <a:r>
              <a:rPr lang="en-US" sz="2400" dirty="0" err="1"/>
              <a:t>xâm</a:t>
            </a:r>
            <a:r>
              <a:rPr lang="en-US" sz="2400" dirty="0"/>
              <a:t> </a:t>
            </a:r>
            <a:r>
              <a:rPr lang="en-US" sz="2400" dirty="0" err="1"/>
              <a:t>lấn</a:t>
            </a:r>
            <a:r>
              <a:rPr lang="en-US" sz="2400" dirty="0"/>
              <a:t> </a:t>
            </a:r>
            <a:r>
              <a:rPr lang="en-US" sz="2400" dirty="0" err="1"/>
              <a:t>các</a:t>
            </a:r>
            <a:r>
              <a:rPr lang="en-US" sz="2400" dirty="0"/>
              <a:t> </a:t>
            </a:r>
            <a:r>
              <a:rPr lang="en-US" sz="2400" dirty="0" err="1"/>
              <a:t>cấu</a:t>
            </a:r>
            <a:r>
              <a:rPr lang="en-US" sz="2400" dirty="0"/>
              <a:t> </a:t>
            </a:r>
            <a:r>
              <a:rPr lang="en-US" sz="2400" dirty="0" err="1"/>
              <a:t>trúc</a:t>
            </a:r>
            <a:r>
              <a:rPr lang="en-US" sz="2400" dirty="0"/>
              <a:t> </a:t>
            </a:r>
            <a:r>
              <a:rPr lang="en-US" sz="2400" dirty="0" err="1"/>
              <a:t>lân</a:t>
            </a:r>
            <a:r>
              <a:rPr lang="en-US" sz="2400" dirty="0"/>
              <a:t> </a:t>
            </a:r>
            <a:r>
              <a:rPr lang="en-US" sz="2400" dirty="0" err="1"/>
              <a:t>cận</a:t>
            </a:r>
            <a:endParaRPr lang="en-US" sz="2400" dirty="0"/>
          </a:p>
          <a:p>
            <a:pPr>
              <a:buFont typeface="Wingdings" panose="05000000000000000000" pitchFamily="2" charset="2"/>
              <a:buChar char="Ø"/>
            </a:pPr>
            <a:r>
              <a:rPr lang="en-US" sz="2400" dirty="0" err="1"/>
              <a:t>Kết</a:t>
            </a:r>
            <a:r>
              <a:rPr lang="en-US" sz="2400" dirty="0"/>
              <a:t> </a:t>
            </a:r>
            <a:r>
              <a:rPr lang="en-US" sz="2400" dirty="0" err="1"/>
              <a:t>luận</a:t>
            </a:r>
            <a:r>
              <a:rPr lang="en-US" sz="2400" dirty="0"/>
              <a:t>: </a:t>
            </a:r>
            <a:r>
              <a:rPr lang="en-US" sz="2400" dirty="0" err="1"/>
              <a:t>tổn</a:t>
            </a:r>
            <a:r>
              <a:rPr lang="en-US" sz="2400" dirty="0"/>
              <a:t> </a:t>
            </a:r>
            <a:r>
              <a:rPr lang="en-US" sz="2400" dirty="0" err="1"/>
              <a:t>thương</a:t>
            </a:r>
            <a:r>
              <a:rPr lang="en-US" sz="2400" dirty="0"/>
              <a:t> </a:t>
            </a:r>
            <a:r>
              <a:rPr lang="en-US" sz="2400" dirty="0" err="1"/>
              <a:t>dày</a:t>
            </a:r>
            <a:r>
              <a:rPr lang="en-US" sz="2400" dirty="0"/>
              <a:t> </a:t>
            </a:r>
            <a:r>
              <a:rPr lang="en-US" sz="2400" dirty="0" err="1"/>
              <a:t>thành</a:t>
            </a:r>
            <a:r>
              <a:rPr lang="en-US" sz="2400" dirty="0"/>
              <a:t> </a:t>
            </a:r>
            <a:r>
              <a:rPr lang="en-US" sz="2400" dirty="0" err="1"/>
              <a:t>không</a:t>
            </a:r>
            <a:r>
              <a:rPr lang="en-US" sz="2400" dirty="0"/>
              <a:t> </a:t>
            </a:r>
            <a:r>
              <a:rPr lang="en-US" sz="2400" dirty="0" err="1"/>
              <a:t>đều</a:t>
            </a:r>
            <a:r>
              <a:rPr lang="en-US" sz="2400" dirty="0"/>
              <a:t> </a:t>
            </a:r>
            <a:r>
              <a:rPr lang="en-US" sz="2400" dirty="0" err="1"/>
              <a:t>thành</a:t>
            </a:r>
            <a:r>
              <a:rPr lang="en-US" sz="2400" dirty="0"/>
              <a:t> </a:t>
            </a:r>
            <a:r>
              <a:rPr lang="en-US" sz="2400" dirty="0" err="1"/>
              <a:t>thực</a:t>
            </a:r>
            <a:r>
              <a:rPr lang="en-US" sz="2400" dirty="0"/>
              <a:t> </a:t>
            </a:r>
            <a:r>
              <a:rPr lang="en-US" sz="2400" dirty="0" err="1"/>
              <a:t>quản</a:t>
            </a:r>
            <a:r>
              <a:rPr lang="en-US" sz="2400" dirty="0"/>
              <a:t>, </a:t>
            </a:r>
            <a:r>
              <a:rPr lang="en-US" sz="2400" dirty="0" err="1"/>
              <a:t>theo</a:t>
            </a:r>
            <a:r>
              <a:rPr lang="en-US" sz="2400" dirty="0"/>
              <a:t> </a:t>
            </a:r>
            <a:r>
              <a:rPr lang="en-US" sz="2400" dirty="0" err="1"/>
              <a:t>dõi</a:t>
            </a:r>
            <a:r>
              <a:rPr lang="en-US" sz="2400" dirty="0"/>
              <a:t> K (T3N0Mx)</a:t>
            </a:r>
          </a:p>
        </p:txBody>
      </p:sp>
      <p:pic>
        <p:nvPicPr>
          <p:cNvPr id="4" name="Picture 3">
            <a:extLst>
              <a:ext uri="{FF2B5EF4-FFF2-40B4-BE49-F238E27FC236}">
                <a16:creationId xmlns:a16="http://schemas.microsoft.com/office/drawing/2014/main" id="{5D6F2438-2662-D375-A2E9-0EF2E04963BA}"/>
              </a:ext>
            </a:extLst>
          </p:cNvPr>
          <p:cNvPicPr>
            <a:picLocks noChangeAspect="1"/>
          </p:cNvPicPr>
          <p:nvPr/>
        </p:nvPicPr>
        <p:blipFill rotWithShape="1">
          <a:blip r:embed="rId2"/>
          <a:srcRect t="17831" r="18679" b="31596"/>
          <a:stretch/>
        </p:blipFill>
        <p:spPr>
          <a:xfrm>
            <a:off x="5683601" y="1438425"/>
            <a:ext cx="6362909" cy="5276123"/>
          </a:xfrm>
          <a:prstGeom prst="rect">
            <a:avLst/>
          </a:prstGeom>
        </p:spPr>
      </p:pic>
    </p:spTree>
    <p:extLst>
      <p:ext uri="{BB962C8B-B14F-4D97-AF65-F5344CB8AC3E}">
        <p14:creationId xmlns:p14="http://schemas.microsoft.com/office/powerpoint/2010/main" val="2951415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87F32-5948-C76A-4A28-079E4C8D3D4A}"/>
              </a:ext>
            </a:extLst>
          </p:cNvPr>
          <p:cNvSpPr>
            <a:spLocks noGrp="1"/>
          </p:cNvSpPr>
          <p:nvPr>
            <p:ph type="title"/>
          </p:nvPr>
        </p:nvSpPr>
        <p:spPr/>
        <p:txBody>
          <a:bodyPr/>
          <a:lstStyle/>
          <a:p>
            <a:r>
              <a:rPr lang="vi-VN" dirty="0"/>
              <a:t>Kết quả cận lâm sàng</a:t>
            </a:r>
            <a:endParaRPr lang="en-ID" dirty="0"/>
          </a:p>
        </p:txBody>
      </p:sp>
      <p:sp>
        <p:nvSpPr>
          <p:cNvPr id="3" name="Content Placeholder 2">
            <a:extLst>
              <a:ext uri="{FF2B5EF4-FFF2-40B4-BE49-F238E27FC236}">
                <a16:creationId xmlns:a16="http://schemas.microsoft.com/office/drawing/2014/main" id="{DA47C5B4-CF3B-D026-561B-C0134B6FDB63}"/>
              </a:ext>
            </a:extLst>
          </p:cNvPr>
          <p:cNvSpPr>
            <a:spLocks noGrp="1"/>
          </p:cNvSpPr>
          <p:nvPr>
            <p:ph idx="1"/>
          </p:nvPr>
        </p:nvSpPr>
        <p:spPr>
          <a:xfrm>
            <a:off x="194387" y="1825625"/>
            <a:ext cx="5257800" cy="4351338"/>
          </a:xfrm>
        </p:spPr>
        <p:txBody>
          <a:bodyPr/>
          <a:lstStyle/>
          <a:p>
            <a:r>
              <a:rPr lang="vi-VN" dirty="0"/>
              <a:t>Ctscan bụng không cản quang:</a:t>
            </a:r>
          </a:p>
          <a:p>
            <a:pPr lvl="1"/>
            <a:r>
              <a:rPr lang="vi-VN" dirty="0"/>
              <a:t>Nang thận phải</a:t>
            </a:r>
          </a:p>
          <a:p>
            <a:pPr lvl="1"/>
            <a:r>
              <a:rPr lang="vi-VN" dirty="0"/>
              <a:t>Thoái hoá cột sống thăt lưng L5 trái</a:t>
            </a:r>
            <a:endParaRPr lang="en-ID" dirty="0"/>
          </a:p>
        </p:txBody>
      </p:sp>
      <p:pic>
        <p:nvPicPr>
          <p:cNvPr id="7" name="Picture 6">
            <a:extLst>
              <a:ext uri="{FF2B5EF4-FFF2-40B4-BE49-F238E27FC236}">
                <a16:creationId xmlns:a16="http://schemas.microsoft.com/office/drawing/2014/main" id="{0F2CBCD6-31DD-DC71-0C61-E3F262414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10343"/>
            <a:ext cx="6094460" cy="5635690"/>
          </a:xfrm>
          <a:prstGeom prst="rect">
            <a:avLst/>
          </a:prstGeom>
        </p:spPr>
      </p:pic>
    </p:spTree>
    <p:extLst>
      <p:ext uri="{BB962C8B-B14F-4D97-AF65-F5344CB8AC3E}">
        <p14:creationId xmlns:p14="http://schemas.microsoft.com/office/powerpoint/2010/main" val="163910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A9E5-7469-E17A-396F-A87F68568B54}"/>
              </a:ext>
            </a:extLst>
          </p:cNvPr>
          <p:cNvSpPr>
            <a:spLocks noGrp="1"/>
          </p:cNvSpPr>
          <p:nvPr>
            <p:ph type="title"/>
          </p:nvPr>
        </p:nvSpPr>
        <p:spPr/>
        <p:txBody>
          <a:bodyPr/>
          <a:lstStyle/>
          <a:p>
            <a:r>
              <a:rPr lang="vi-VN" dirty="0"/>
              <a:t>Kết quả cận lâm sàng</a:t>
            </a:r>
            <a:endParaRPr lang="en-ID" dirty="0"/>
          </a:p>
        </p:txBody>
      </p:sp>
      <p:sp>
        <p:nvSpPr>
          <p:cNvPr id="3" name="Content Placeholder 2">
            <a:extLst>
              <a:ext uri="{FF2B5EF4-FFF2-40B4-BE49-F238E27FC236}">
                <a16:creationId xmlns:a16="http://schemas.microsoft.com/office/drawing/2014/main" id="{2C3B8F2D-0256-A2CD-012F-38EA4AC940BC}"/>
              </a:ext>
            </a:extLst>
          </p:cNvPr>
          <p:cNvSpPr>
            <a:spLocks noGrp="1"/>
          </p:cNvSpPr>
          <p:nvPr>
            <p:ph idx="1"/>
          </p:nvPr>
        </p:nvSpPr>
        <p:spPr>
          <a:xfrm>
            <a:off x="838200" y="1825625"/>
            <a:ext cx="5257800" cy="4351338"/>
          </a:xfrm>
        </p:spPr>
        <p:txBody>
          <a:bodyPr/>
          <a:lstStyle/>
          <a:p>
            <a:r>
              <a:rPr lang="vi-VN" dirty="0"/>
              <a:t>CTM:</a:t>
            </a:r>
          </a:p>
          <a:p>
            <a:pPr lvl="1"/>
            <a:r>
              <a:rPr lang="vi-VN" dirty="0"/>
              <a:t>Ghi nhân thiếu máu hồng cầu nhỏ nhược sắc mức độ vừa.</a:t>
            </a:r>
          </a:p>
          <a:p>
            <a:pPr lvl="1"/>
            <a:r>
              <a:rPr lang="vi-VN" dirty="0"/>
              <a:t>Dòng BC bình thường</a:t>
            </a:r>
          </a:p>
          <a:p>
            <a:pPr lvl="1"/>
            <a:r>
              <a:rPr lang="vi-VN" dirty="0"/>
              <a:t>Tiểu cầu bình thường</a:t>
            </a:r>
          </a:p>
          <a:p>
            <a:r>
              <a:rPr lang="vi-VN" dirty="0"/>
              <a:t>Sinh hóa máu: chưa ghi nhận bất thường. </a:t>
            </a:r>
            <a:endParaRPr lang="en-ID" dirty="0"/>
          </a:p>
        </p:txBody>
      </p:sp>
      <p:pic>
        <p:nvPicPr>
          <p:cNvPr id="5" name="Picture 4">
            <a:extLst>
              <a:ext uri="{FF2B5EF4-FFF2-40B4-BE49-F238E27FC236}">
                <a16:creationId xmlns:a16="http://schemas.microsoft.com/office/drawing/2014/main" id="{71B37DBD-6B3E-069F-2F93-69ABC5D45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959" y="0"/>
            <a:ext cx="5806943" cy="5349704"/>
          </a:xfrm>
          <a:prstGeom prst="rect">
            <a:avLst/>
          </a:prstGeom>
        </p:spPr>
      </p:pic>
      <p:pic>
        <p:nvPicPr>
          <p:cNvPr id="7" name="Picture 6">
            <a:extLst>
              <a:ext uri="{FF2B5EF4-FFF2-40B4-BE49-F238E27FC236}">
                <a16:creationId xmlns:a16="http://schemas.microsoft.com/office/drawing/2014/main" id="{9B5EA448-7FD9-EC2E-56A3-6D77AB4E3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959" y="5340471"/>
            <a:ext cx="5806943" cy="1473376"/>
          </a:xfrm>
          <a:prstGeom prst="rect">
            <a:avLst/>
          </a:prstGeom>
        </p:spPr>
      </p:pic>
    </p:spTree>
    <p:extLst>
      <p:ext uri="{BB962C8B-B14F-4D97-AF65-F5344CB8AC3E}">
        <p14:creationId xmlns:p14="http://schemas.microsoft.com/office/powerpoint/2010/main" val="400280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CE-8964-C39B-D469-DA13D352002B}"/>
              </a:ext>
            </a:extLst>
          </p:cNvPr>
          <p:cNvSpPr>
            <a:spLocks noGrp="1"/>
          </p:cNvSpPr>
          <p:nvPr>
            <p:ph type="title"/>
          </p:nvPr>
        </p:nvSpPr>
        <p:spPr/>
        <p:txBody>
          <a:bodyPr/>
          <a:lstStyle/>
          <a:p>
            <a:r>
              <a:rPr lang="vi-VN" dirty="0"/>
              <a:t>Kết quả cận lâm sàng</a:t>
            </a:r>
            <a:endParaRPr lang="en-ID" dirty="0"/>
          </a:p>
        </p:txBody>
      </p:sp>
      <p:sp>
        <p:nvSpPr>
          <p:cNvPr id="3" name="Content Placeholder 2">
            <a:extLst>
              <a:ext uri="{FF2B5EF4-FFF2-40B4-BE49-F238E27FC236}">
                <a16:creationId xmlns:a16="http://schemas.microsoft.com/office/drawing/2014/main" id="{90F4720D-E8BD-964B-9EC3-68D8F5EA0F43}"/>
              </a:ext>
            </a:extLst>
          </p:cNvPr>
          <p:cNvSpPr>
            <a:spLocks noGrp="1"/>
          </p:cNvSpPr>
          <p:nvPr>
            <p:ph idx="1"/>
          </p:nvPr>
        </p:nvSpPr>
        <p:spPr>
          <a:xfrm>
            <a:off x="279918" y="1825625"/>
            <a:ext cx="5580439" cy="4351338"/>
          </a:xfrm>
        </p:spPr>
        <p:txBody>
          <a:bodyPr/>
          <a:lstStyle/>
          <a:p>
            <a:r>
              <a:rPr lang="vi-VN" dirty="0"/>
              <a:t>Ion đồ: bình thường</a:t>
            </a:r>
          </a:p>
          <a:p>
            <a:r>
              <a:rPr lang="vi-VN" dirty="0"/>
              <a:t>Men gan AST/ALT trong giới hạn bình thường.</a:t>
            </a:r>
          </a:p>
          <a:p>
            <a:r>
              <a:rPr lang="vi-VN" dirty="0"/>
              <a:t>TPTNT chưa ghi nhận bất thường. </a:t>
            </a:r>
            <a:endParaRPr lang="en-ID" dirty="0"/>
          </a:p>
        </p:txBody>
      </p:sp>
      <p:pic>
        <p:nvPicPr>
          <p:cNvPr id="5" name="Picture 4">
            <a:extLst>
              <a:ext uri="{FF2B5EF4-FFF2-40B4-BE49-F238E27FC236}">
                <a16:creationId xmlns:a16="http://schemas.microsoft.com/office/drawing/2014/main" id="{C3FEF6FA-FF09-1346-55EE-2F3CEB089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357" y="1398838"/>
            <a:ext cx="6424217" cy="5204911"/>
          </a:xfrm>
          <a:prstGeom prst="rect">
            <a:avLst/>
          </a:prstGeom>
        </p:spPr>
      </p:pic>
    </p:spTree>
    <p:extLst>
      <p:ext uri="{BB962C8B-B14F-4D97-AF65-F5344CB8AC3E}">
        <p14:creationId xmlns:p14="http://schemas.microsoft.com/office/powerpoint/2010/main" val="2948560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496BF-3537-4EEE-C1CE-2C48D1FAC3AF}"/>
              </a:ext>
            </a:extLst>
          </p:cNvPr>
          <p:cNvSpPr>
            <a:spLocks noGrp="1"/>
          </p:cNvSpPr>
          <p:nvPr>
            <p:ph type="title"/>
          </p:nvPr>
        </p:nvSpPr>
        <p:spPr/>
        <p:txBody>
          <a:bodyPr/>
          <a:lstStyle/>
          <a:p>
            <a:r>
              <a:rPr lang="vi-VN" dirty="0"/>
              <a:t>Kết quả cận lâm sàng</a:t>
            </a:r>
            <a:endParaRPr lang="en-ID" dirty="0"/>
          </a:p>
        </p:txBody>
      </p:sp>
      <p:sp>
        <p:nvSpPr>
          <p:cNvPr id="3" name="Content Placeholder 2">
            <a:extLst>
              <a:ext uri="{FF2B5EF4-FFF2-40B4-BE49-F238E27FC236}">
                <a16:creationId xmlns:a16="http://schemas.microsoft.com/office/drawing/2014/main" id="{7F3DF86E-53DE-3A63-13CD-562445EA4621}"/>
              </a:ext>
            </a:extLst>
          </p:cNvPr>
          <p:cNvSpPr>
            <a:spLocks noGrp="1"/>
          </p:cNvSpPr>
          <p:nvPr>
            <p:ph idx="1"/>
          </p:nvPr>
        </p:nvSpPr>
        <p:spPr>
          <a:xfrm>
            <a:off x="177282" y="1595114"/>
            <a:ext cx="4996090" cy="4351338"/>
          </a:xfrm>
        </p:spPr>
        <p:txBody>
          <a:bodyPr/>
          <a:lstStyle/>
          <a:p>
            <a:r>
              <a:rPr lang="vi-VN" dirty="0"/>
              <a:t>Xquang ngực thẳng:</a:t>
            </a:r>
          </a:p>
          <a:p>
            <a:pPr lvl="1"/>
            <a:r>
              <a:rPr lang="vi-VN" dirty="0"/>
              <a:t>Khí phế thủng hai phổi.</a:t>
            </a:r>
          </a:p>
          <a:p>
            <a:pPr lvl="1"/>
            <a:r>
              <a:rPr lang="vi-VN" dirty="0"/>
              <a:t>Xơ đỉnh phổi (P). </a:t>
            </a:r>
          </a:p>
          <a:p>
            <a:pPr lvl="1"/>
            <a:endParaRPr lang="en-ID" dirty="0"/>
          </a:p>
        </p:txBody>
      </p:sp>
      <p:pic>
        <p:nvPicPr>
          <p:cNvPr id="5" name="Picture 4">
            <a:extLst>
              <a:ext uri="{FF2B5EF4-FFF2-40B4-BE49-F238E27FC236}">
                <a16:creationId xmlns:a16="http://schemas.microsoft.com/office/drawing/2014/main" id="{C3093400-5124-3824-BA85-B112AC1F2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372" y="1595114"/>
            <a:ext cx="7018628" cy="4320914"/>
          </a:xfrm>
          <a:prstGeom prst="rect">
            <a:avLst/>
          </a:prstGeom>
        </p:spPr>
      </p:pic>
    </p:spTree>
    <p:extLst>
      <p:ext uri="{BB962C8B-B14F-4D97-AF65-F5344CB8AC3E}">
        <p14:creationId xmlns:p14="http://schemas.microsoft.com/office/powerpoint/2010/main" val="3438251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2671-249D-3B83-87BA-05E5825DD5E0}"/>
              </a:ext>
            </a:extLst>
          </p:cNvPr>
          <p:cNvSpPr>
            <a:spLocks noGrp="1"/>
          </p:cNvSpPr>
          <p:nvPr>
            <p:ph type="title"/>
          </p:nvPr>
        </p:nvSpPr>
        <p:spPr/>
        <p:txBody>
          <a:bodyPr/>
          <a:lstStyle/>
          <a:p>
            <a:r>
              <a:rPr lang="en-US" dirty="0" err="1"/>
              <a:t>Chẩn</a:t>
            </a:r>
            <a:r>
              <a:rPr lang="en-US" dirty="0"/>
              <a:t> </a:t>
            </a:r>
            <a:r>
              <a:rPr lang="en-US" dirty="0" err="1"/>
              <a:t>đoán</a:t>
            </a:r>
            <a:r>
              <a:rPr lang="en-US" dirty="0"/>
              <a:t> </a:t>
            </a:r>
            <a:r>
              <a:rPr lang="en-US" dirty="0" err="1"/>
              <a:t>xác</a:t>
            </a:r>
            <a:r>
              <a:rPr lang="en-US" dirty="0"/>
              <a:t> </a:t>
            </a:r>
            <a:r>
              <a:rPr lang="en-US" dirty="0" err="1"/>
              <a:t>định</a:t>
            </a:r>
            <a:endParaRPr lang="en-US" dirty="0"/>
          </a:p>
        </p:txBody>
      </p:sp>
      <p:sp>
        <p:nvSpPr>
          <p:cNvPr id="3" name="Content Placeholder 2">
            <a:extLst>
              <a:ext uri="{FF2B5EF4-FFF2-40B4-BE49-F238E27FC236}">
                <a16:creationId xmlns:a16="http://schemas.microsoft.com/office/drawing/2014/main" id="{D6DC7221-E476-DFB1-3D38-9E8FC1CBC12C}"/>
              </a:ext>
            </a:extLst>
          </p:cNvPr>
          <p:cNvSpPr>
            <a:spLocks noGrp="1"/>
          </p:cNvSpPr>
          <p:nvPr>
            <p:ph idx="1"/>
          </p:nvPr>
        </p:nvSpPr>
        <p:spPr/>
        <p:txBody>
          <a:bodyPr/>
          <a:lstStyle/>
          <a:p>
            <a:r>
              <a:rPr lang="en-US" dirty="0"/>
              <a:t>Ung </a:t>
            </a:r>
            <a:r>
              <a:rPr lang="en-US" dirty="0" err="1"/>
              <a:t>thư</a:t>
            </a:r>
            <a:r>
              <a:rPr lang="en-US" dirty="0"/>
              <a:t> </a:t>
            </a:r>
            <a:r>
              <a:rPr lang="en-US" dirty="0" err="1"/>
              <a:t>thực</a:t>
            </a:r>
            <a:r>
              <a:rPr lang="en-US" dirty="0"/>
              <a:t> </a:t>
            </a:r>
            <a:r>
              <a:rPr lang="en-US" dirty="0" err="1"/>
              <a:t>quản</a:t>
            </a:r>
            <a:r>
              <a:rPr lang="en-US" dirty="0"/>
              <a:t> </a:t>
            </a:r>
            <a:r>
              <a:rPr lang="en-US" dirty="0" err="1"/>
              <a:t>đoạn</a:t>
            </a:r>
            <a:r>
              <a:rPr lang="en-US" dirty="0"/>
              <a:t> </a:t>
            </a:r>
            <a:r>
              <a:rPr lang="en-US" dirty="0" err="1"/>
              <a:t>ngực</a:t>
            </a:r>
            <a:r>
              <a:rPr lang="en-US" dirty="0"/>
              <a:t> </a:t>
            </a:r>
            <a:r>
              <a:rPr lang="en-US" dirty="0" err="1"/>
              <a:t>giữa</a:t>
            </a:r>
            <a:r>
              <a:rPr lang="en-US" dirty="0"/>
              <a:t> cT3N0Mx</a:t>
            </a:r>
          </a:p>
        </p:txBody>
      </p:sp>
    </p:spTree>
    <p:extLst>
      <p:ext uri="{BB962C8B-B14F-4D97-AF65-F5344CB8AC3E}">
        <p14:creationId xmlns:p14="http://schemas.microsoft.com/office/powerpoint/2010/main" val="4112303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1816922-72BC-EAAB-A2C7-F73EDA5661D5}"/>
              </a:ext>
            </a:extLst>
          </p:cNvPr>
          <p:cNvSpPr>
            <a:spLocks noGrp="1"/>
          </p:cNvSpPr>
          <p:nvPr>
            <p:ph type="title"/>
          </p:nvPr>
        </p:nvSpPr>
        <p:spPr/>
        <p:txBody>
          <a:bodyPr/>
          <a:lstStyle/>
          <a:p>
            <a:r>
              <a:rPr lang="en-US"/>
              <a:t>Điều trị </a:t>
            </a:r>
          </a:p>
        </p:txBody>
      </p:sp>
      <p:sp>
        <p:nvSpPr>
          <p:cNvPr id="3" name="Chỗ dành sẵn cho Nội dung 2">
            <a:extLst>
              <a:ext uri="{FF2B5EF4-FFF2-40B4-BE49-F238E27FC236}">
                <a16:creationId xmlns:a16="http://schemas.microsoft.com/office/drawing/2014/main" id="{DF88E68C-48C1-F27E-722E-8CD1DB8E687C}"/>
              </a:ext>
            </a:extLst>
          </p:cNvPr>
          <p:cNvSpPr>
            <a:spLocks noGrp="1"/>
          </p:cNvSpPr>
          <p:nvPr>
            <p:ph idx="1"/>
          </p:nvPr>
        </p:nvSpPr>
        <p:spPr/>
        <p:txBody>
          <a:bodyPr/>
          <a:lstStyle/>
          <a:p>
            <a:r>
              <a:rPr lang="en-US" dirty="0" err="1"/>
              <a:t>Hóa</a:t>
            </a:r>
            <a:r>
              <a:rPr lang="en-US" dirty="0"/>
              <a:t> </a:t>
            </a:r>
            <a:r>
              <a:rPr lang="en-US" dirty="0" err="1"/>
              <a:t>xạ</a:t>
            </a:r>
            <a:r>
              <a:rPr lang="en-US" dirty="0"/>
              <a:t> </a:t>
            </a:r>
            <a:r>
              <a:rPr lang="en-US" dirty="0" err="1"/>
              <a:t>trị</a:t>
            </a:r>
            <a:r>
              <a:rPr lang="en-US" dirty="0"/>
              <a:t> </a:t>
            </a:r>
            <a:r>
              <a:rPr lang="en-US" dirty="0" err="1"/>
              <a:t>tân</a:t>
            </a:r>
            <a:r>
              <a:rPr lang="en-US" dirty="0"/>
              <a:t> </a:t>
            </a:r>
            <a:r>
              <a:rPr lang="en-US" dirty="0" err="1"/>
              <a:t>hỗ</a:t>
            </a:r>
            <a:r>
              <a:rPr lang="en-US" dirty="0"/>
              <a:t> </a:t>
            </a:r>
            <a:r>
              <a:rPr lang="en-US" dirty="0" err="1"/>
              <a:t>trợ</a:t>
            </a:r>
            <a:r>
              <a:rPr lang="en-US" dirty="0"/>
              <a:t> </a:t>
            </a:r>
            <a:r>
              <a:rPr lang="en-US" dirty="0">
                <a:sym typeface="Wingdings" panose="05000000000000000000" pitchFamily="2" charset="2"/>
              </a:rPr>
              <a:t> </a:t>
            </a:r>
            <a:r>
              <a:rPr lang="en-US" dirty="0" err="1">
                <a:sym typeface="Wingdings" panose="05000000000000000000" pitchFamily="2" charset="2"/>
              </a:rPr>
              <a:t>phẫu</a:t>
            </a:r>
            <a:r>
              <a:rPr lang="en-US" dirty="0">
                <a:sym typeface="Wingdings" panose="05000000000000000000" pitchFamily="2" charset="2"/>
              </a:rPr>
              <a:t> </a:t>
            </a:r>
            <a:r>
              <a:rPr lang="en-US" dirty="0" err="1">
                <a:sym typeface="Wingdings" panose="05000000000000000000" pitchFamily="2" charset="2"/>
              </a:rPr>
              <a:t>thuật</a:t>
            </a:r>
            <a:r>
              <a:rPr lang="en-US" dirty="0">
                <a:sym typeface="Wingdings" panose="05000000000000000000" pitchFamily="2" charset="2"/>
              </a:rPr>
              <a:t> </a:t>
            </a:r>
            <a:r>
              <a:rPr lang="en-US" dirty="0" err="1">
                <a:sym typeface="Wingdings" panose="05000000000000000000" pitchFamily="2" charset="2"/>
              </a:rPr>
              <a:t>cắt</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quản</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3395371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E68E494-B882-E084-192E-9DB64499B365}"/>
              </a:ext>
            </a:extLst>
          </p:cNvPr>
          <p:cNvSpPr>
            <a:spLocks noGrp="1"/>
          </p:cNvSpPr>
          <p:nvPr>
            <p:ph type="title"/>
          </p:nvPr>
        </p:nvSpPr>
        <p:spPr/>
        <p:txBody>
          <a:bodyPr/>
          <a:lstStyle/>
          <a:p>
            <a:r>
              <a:rPr lang="en-US" dirty="0" err="1"/>
              <a:t>Tiên</a:t>
            </a:r>
            <a:r>
              <a:rPr lang="en-US" dirty="0"/>
              <a:t> </a:t>
            </a:r>
            <a:r>
              <a:rPr lang="en-US" dirty="0" err="1"/>
              <a:t>lượng</a:t>
            </a:r>
            <a:endParaRPr lang="en-US" dirty="0"/>
          </a:p>
        </p:txBody>
      </p:sp>
      <p:sp>
        <p:nvSpPr>
          <p:cNvPr id="3" name="Chỗ dành sẵn cho Nội dung 2">
            <a:extLst>
              <a:ext uri="{FF2B5EF4-FFF2-40B4-BE49-F238E27FC236}">
                <a16:creationId xmlns:a16="http://schemas.microsoft.com/office/drawing/2014/main" id="{5FD6FD07-A2DF-E31C-6F57-E5CC94538896}"/>
              </a:ext>
            </a:extLst>
          </p:cNvPr>
          <p:cNvSpPr>
            <a:spLocks noGrp="1"/>
          </p:cNvSpPr>
          <p:nvPr>
            <p:ph idx="1"/>
          </p:nvPr>
        </p:nvSpPr>
        <p:spPr/>
        <p:txBody>
          <a:bodyPr/>
          <a:lstStyle/>
          <a:p>
            <a:pPr marL="0" indent="0">
              <a:buNone/>
            </a:pPr>
            <a:r>
              <a:rPr lang="en-US" dirty="0" err="1"/>
              <a:t>Bệnh</a:t>
            </a:r>
            <a:r>
              <a:rPr lang="en-US" dirty="0"/>
              <a:t> </a:t>
            </a:r>
            <a:r>
              <a:rPr lang="en-US" dirty="0" err="1"/>
              <a:t>nhân</a:t>
            </a:r>
            <a:r>
              <a:rPr lang="en-US" dirty="0"/>
              <a:t> </a:t>
            </a:r>
            <a:r>
              <a:rPr lang="en-US" dirty="0" err="1"/>
              <a:t>lớn</a:t>
            </a:r>
            <a:r>
              <a:rPr lang="en-US" dirty="0"/>
              <a:t> </a:t>
            </a:r>
            <a:r>
              <a:rPr lang="en-US" dirty="0" err="1"/>
              <a:t>tuổi</a:t>
            </a:r>
            <a:r>
              <a:rPr lang="en-US" dirty="0"/>
              <a:t> </a:t>
            </a:r>
            <a:r>
              <a:rPr lang="en-US" dirty="0" err="1"/>
              <a:t>ung</a:t>
            </a:r>
            <a:r>
              <a:rPr lang="en-US" dirty="0"/>
              <a:t> </a:t>
            </a:r>
            <a:r>
              <a:rPr lang="en-US" dirty="0" err="1"/>
              <a:t>thư</a:t>
            </a:r>
            <a:r>
              <a:rPr lang="en-US" dirty="0"/>
              <a:t> </a:t>
            </a:r>
            <a:r>
              <a:rPr lang="en-US" dirty="0" err="1"/>
              <a:t>thực</a:t>
            </a:r>
            <a:r>
              <a:rPr lang="en-US" dirty="0"/>
              <a:t> </a:t>
            </a:r>
            <a:r>
              <a:rPr lang="en-US" dirty="0" err="1"/>
              <a:t>quản</a:t>
            </a:r>
            <a:r>
              <a:rPr lang="en-US" dirty="0"/>
              <a:t> </a:t>
            </a:r>
            <a:r>
              <a:rPr lang="en-US" dirty="0" err="1"/>
              <a:t>đánh</a:t>
            </a:r>
            <a:r>
              <a:rPr lang="en-US" dirty="0"/>
              <a:t> </a:t>
            </a:r>
            <a:r>
              <a:rPr lang="en-US" dirty="0" err="1"/>
              <a:t>giá</a:t>
            </a:r>
            <a:r>
              <a:rPr lang="en-US" dirty="0"/>
              <a:t> </a:t>
            </a:r>
            <a:r>
              <a:rPr lang="en-US" dirty="0" err="1"/>
              <a:t>trước</a:t>
            </a:r>
            <a:r>
              <a:rPr lang="en-US" dirty="0"/>
              <a:t> </a:t>
            </a:r>
            <a:r>
              <a:rPr lang="en-US" dirty="0" err="1"/>
              <a:t>điều</a:t>
            </a:r>
            <a:r>
              <a:rPr lang="en-US" dirty="0"/>
              <a:t> </a:t>
            </a:r>
            <a:r>
              <a:rPr lang="en-US" dirty="0" err="1"/>
              <a:t>trị</a:t>
            </a:r>
            <a:r>
              <a:rPr lang="en-US" dirty="0"/>
              <a:t> </a:t>
            </a:r>
            <a:r>
              <a:rPr lang="en-US" dirty="0" err="1"/>
              <a:t>là</a:t>
            </a:r>
            <a:r>
              <a:rPr lang="en-US" dirty="0"/>
              <a:t> cT3N0Mx, </a:t>
            </a:r>
            <a:r>
              <a:rPr lang="en-US" dirty="0" err="1"/>
              <a:t>giai</a:t>
            </a:r>
            <a:r>
              <a:rPr lang="en-US" dirty="0"/>
              <a:t> </a:t>
            </a:r>
            <a:r>
              <a:rPr lang="en-US" dirty="0" err="1"/>
              <a:t>đoạn</a:t>
            </a:r>
            <a:r>
              <a:rPr lang="en-US" dirty="0"/>
              <a:t> IIB </a:t>
            </a:r>
            <a:r>
              <a:rPr lang="en-US" dirty="0">
                <a:sym typeface="Wingdings" panose="05000000000000000000" pitchFamily="2" charset="2"/>
              </a:rPr>
              <a:t> </a:t>
            </a:r>
            <a:r>
              <a:rPr lang="en-US" dirty="0" err="1">
                <a:sym typeface="Wingdings" panose="05000000000000000000" pitchFamily="2" charset="2"/>
              </a:rPr>
              <a:t>tiên</a:t>
            </a:r>
            <a:r>
              <a:rPr lang="en-US" dirty="0">
                <a:sym typeface="Wingdings" panose="05000000000000000000" pitchFamily="2" charset="2"/>
              </a:rPr>
              <a:t> </a:t>
            </a:r>
            <a:r>
              <a:rPr lang="en-US" dirty="0" err="1">
                <a:sym typeface="Wingdings" panose="05000000000000000000" pitchFamily="2" charset="2"/>
              </a:rPr>
              <a:t>lượng</a:t>
            </a:r>
            <a:r>
              <a:rPr lang="en-US" dirty="0">
                <a:sym typeface="Wingdings" panose="05000000000000000000" pitchFamily="2" charset="2"/>
              </a:rPr>
              <a:t> </a:t>
            </a:r>
            <a:r>
              <a:rPr lang="en-US" dirty="0" err="1">
                <a:sym typeface="Wingdings" panose="05000000000000000000" pitchFamily="2" charset="2"/>
              </a:rPr>
              <a:t>trung</a:t>
            </a:r>
            <a:r>
              <a:rPr lang="en-US" dirty="0">
                <a:sym typeface="Wingdings" panose="05000000000000000000" pitchFamily="2" charset="2"/>
              </a:rPr>
              <a:t> </a:t>
            </a:r>
            <a:r>
              <a:rPr lang="en-US" dirty="0" err="1">
                <a:sym typeface="Wingdings" panose="05000000000000000000" pitchFamily="2" charset="2"/>
              </a:rPr>
              <a:t>bình</a:t>
            </a:r>
            <a:endParaRPr lang="en-US" dirty="0"/>
          </a:p>
        </p:txBody>
      </p:sp>
    </p:spTree>
    <p:extLst>
      <p:ext uri="{BB962C8B-B14F-4D97-AF65-F5344CB8AC3E}">
        <p14:creationId xmlns:p14="http://schemas.microsoft.com/office/powerpoint/2010/main" val="224393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A51C488-0E45-690C-9A95-E54D3E6F6C07}"/>
              </a:ext>
            </a:extLst>
          </p:cNvPr>
          <p:cNvSpPr>
            <a:spLocks noGrp="1"/>
          </p:cNvSpPr>
          <p:nvPr>
            <p:ph type="title"/>
          </p:nvPr>
        </p:nvSpPr>
        <p:spPr/>
        <p:txBody>
          <a:bodyPr/>
          <a:lstStyle/>
          <a:p>
            <a:r>
              <a:rPr lang="en-US" dirty="0" err="1"/>
              <a:t>Lí</a:t>
            </a:r>
            <a:r>
              <a:rPr lang="en-US" dirty="0"/>
              <a:t> do </a:t>
            </a:r>
            <a:r>
              <a:rPr lang="en-US" dirty="0" err="1"/>
              <a:t>nhập</a:t>
            </a:r>
            <a:r>
              <a:rPr lang="en-US" dirty="0"/>
              <a:t> </a:t>
            </a:r>
            <a:r>
              <a:rPr lang="en-US" dirty="0" err="1"/>
              <a:t>viện</a:t>
            </a:r>
            <a:endParaRPr lang="en-US" dirty="0"/>
          </a:p>
        </p:txBody>
      </p:sp>
      <p:sp>
        <p:nvSpPr>
          <p:cNvPr id="3" name="Chỗ dành sẵn cho Nội dung 2">
            <a:extLst>
              <a:ext uri="{FF2B5EF4-FFF2-40B4-BE49-F238E27FC236}">
                <a16:creationId xmlns:a16="http://schemas.microsoft.com/office/drawing/2014/main" id="{7F39B502-06BA-630A-C7C8-A0E383B3C9C3}"/>
              </a:ext>
            </a:extLst>
          </p:cNvPr>
          <p:cNvSpPr>
            <a:spLocks noGrp="1"/>
          </p:cNvSpPr>
          <p:nvPr>
            <p:ph idx="1"/>
          </p:nvPr>
        </p:nvSpPr>
        <p:spPr/>
        <p:txBody>
          <a:bodyPr/>
          <a:lstStyle/>
          <a:p>
            <a:pPr marL="0" indent="0">
              <a:buNone/>
            </a:pPr>
            <a:r>
              <a:rPr lang="vi-VN" dirty="0"/>
              <a:t>Nuốt khó</a:t>
            </a:r>
            <a:endParaRPr lang="en-US" dirty="0"/>
          </a:p>
        </p:txBody>
      </p:sp>
    </p:spTree>
    <p:extLst>
      <p:ext uri="{BB962C8B-B14F-4D97-AF65-F5344CB8AC3E}">
        <p14:creationId xmlns:p14="http://schemas.microsoft.com/office/powerpoint/2010/main" val="2988843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9C5B893-4B8F-4C39-188E-01FE4AD889FB}"/>
              </a:ext>
            </a:extLst>
          </p:cNvPr>
          <p:cNvSpPr>
            <a:spLocks noGrp="1"/>
          </p:cNvSpPr>
          <p:nvPr>
            <p:ph type="title"/>
          </p:nvPr>
        </p:nvSpPr>
        <p:spPr/>
        <p:txBody>
          <a:bodyPr/>
          <a:lstStyle/>
          <a:p>
            <a:r>
              <a:rPr lang="en-US" dirty="0" err="1"/>
              <a:t>Bệnh</a:t>
            </a:r>
            <a:r>
              <a:rPr lang="en-US" dirty="0"/>
              <a:t> </a:t>
            </a:r>
            <a:r>
              <a:rPr lang="vi-VN" dirty="0"/>
              <a:t>sử: </a:t>
            </a:r>
            <a:r>
              <a:rPr lang="vi-VN" sz="2600" dirty="0"/>
              <a:t>người nhà và bệnh nhân cùng khai bệnh</a:t>
            </a:r>
            <a:endParaRPr lang="en-US" sz="2600" dirty="0"/>
          </a:p>
        </p:txBody>
      </p:sp>
      <p:sp>
        <p:nvSpPr>
          <p:cNvPr id="3" name="Chỗ dành sẵn cho Nội dung 2">
            <a:extLst>
              <a:ext uri="{FF2B5EF4-FFF2-40B4-BE49-F238E27FC236}">
                <a16:creationId xmlns:a16="http://schemas.microsoft.com/office/drawing/2014/main" id="{3B68214D-BF4A-9479-2053-F5A3B4FC0D42}"/>
              </a:ext>
            </a:extLst>
          </p:cNvPr>
          <p:cNvSpPr>
            <a:spLocks noGrp="1"/>
          </p:cNvSpPr>
          <p:nvPr>
            <p:ph idx="1"/>
          </p:nvPr>
        </p:nvSpPr>
        <p:spPr>
          <a:xfrm>
            <a:off x="838200" y="1651453"/>
            <a:ext cx="10515600" cy="4351338"/>
          </a:xfrm>
        </p:spPr>
        <p:txBody>
          <a:bodyPr>
            <a:normAutofit fontScale="70000" lnSpcReduction="20000"/>
          </a:bodyPr>
          <a:lstStyle/>
          <a:p>
            <a:pPr>
              <a:lnSpc>
                <a:spcPct val="120000"/>
              </a:lnSpc>
            </a:pPr>
            <a:r>
              <a:rPr lang="vi-VN" dirty="0"/>
              <a:t>CNV 1 tháng bệnh nhân cảm thấy </a:t>
            </a:r>
            <a:r>
              <a:rPr lang="vi-VN" b="1" dirty="0"/>
              <a:t>nuốt khó</a:t>
            </a:r>
            <a:r>
              <a:rPr lang="en-US" b="1" dirty="0"/>
              <a:t>, </a:t>
            </a:r>
            <a:r>
              <a:rPr lang="en-US" b="1" dirty="0" err="1">
                <a:latin typeface="Times                   New Roman"/>
              </a:rPr>
              <a:t>cảm</a:t>
            </a:r>
            <a:r>
              <a:rPr lang="en-US" b="1" dirty="0">
                <a:latin typeface="Times                   New Roman"/>
              </a:rPr>
              <a:t> </a:t>
            </a:r>
            <a:r>
              <a:rPr lang="en-US" b="1" dirty="0" err="1">
                <a:latin typeface="Times                   New Roman"/>
              </a:rPr>
              <a:t>giác</a:t>
            </a:r>
            <a:r>
              <a:rPr lang="en-US" b="1" dirty="0">
                <a:latin typeface="Times                   New Roman"/>
              </a:rPr>
              <a:t> </a:t>
            </a:r>
            <a:r>
              <a:rPr lang="vi-VN" b="1" dirty="0">
                <a:latin typeface="Times                   New Roman"/>
              </a:rPr>
              <a:t>nghẹn</a:t>
            </a:r>
            <a:r>
              <a:rPr lang="en-US" b="1" dirty="0">
                <a:latin typeface="Times                   New Roman"/>
              </a:rPr>
              <a:t> ở 1/3 </a:t>
            </a:r>
            <a:r>
              <a:rPr lang="en-US" b="1" dirty="0" err="1">
                <a:latin typeface="Times                   New Roman"/>
              </a:rPr>
              <a:t>trên</a:t>
            </a:r>
            <a:r>
              <a:rPr lang="en-US" b="1" dirty="0">
                <a:latin typeface="Times                   New Roman"/>
              </a:rPr>
              <a:t> </a:t>
            </a:r>
            <a:r>
              <a:rPr lang="en-US" b="1" dirty="0" err="1">
                <a:latin typeface="Times                   New Roman"/>
              </a:rPr>
              <a:t>sau</a:t>
            </a:r>
            <a:r>
              <a:rPr lang="en-US" b="1" dirty="0">
                <a:latin typeface="Times                   New Roman"/>
              </a:rPr>
              <a:t> </a:t>
            </a:r>
            <a:r>
              <a:rPr lang="en-US" b="1" dirty="0" err="1">
                <a:latin typeface="Times                   New Roman"/>
              </a:rPr>
              <a:t>xương</a:t>
            </a:r>
            <a:r>
              <a:rPr lang="en-US" b="1" dirty="0">
                <a:latin typeface="Times                   New Roman"/>
              </a:rPr>
              <a:t> </a:t>
            </a:r>
            <a:r>
              <a:rPr lang="en-US" b="1" dirty="0" err="1">
                <a:latin typeface="Times                   New Roman"/>
              </a:rPr>
              <a:t>ức</a:t>
            </a:r>
            <a:r>
              <a:rPr lang="vi-VN" b="1" dirty="0">
                <a:latin typeface="Times                   New Roman"/>
              </a:rPr>
              <a:t> </a:t>
            </a:r>
            <a:r>
              <a:rPr lang="vi-VN" dirty="0"/>
              <a:t>sau khi ăn được nửa chén cơm, bệnh nhân phải ăn chậm hơn, </a:t>
            </a:r>
            <a:r>
              <a:rPr lang="vi-VN" b="1" dirty="0"/>
              <a:t>nhai đồ ăn lâu hơn cho mềm thì mới nuốt được</a:t>
            </a:r>
            <a:r>
              <a:rPr lang="vi-VN" dirty="0"/>
              <a:t>, Triệu chứng chỉ </a:t>
            </a:r>
            <a:r>
              <a:rPr lang="vi-VN" b="1" dirty="0"/>
              <a:t>xuất hiện khi ăn</a:t>
            </a:r>
            <a:r>
              <a:rPr lang="vi-VN" dirty="0"/>
              <a:t>, không tự mất đi, có những lần bệnh nhân trớ phải thức ăn vừa mới ăn hoặc lấy tay móc họng để nôn ra thức ăn mới hết triệu chứng. </a:t>
            </a:r>
            <a:endParaRPr lang="en-US" dirty="0"/>
          </a:p>
          <a:p>
            <a:pPr>
              <a:lnSpc>
                <a:spcPct val="120000"/>
              </a:lnSpc>
            </a:pPr>
            <a:r>
              <a:rPr lang="vi-VN" dirty="0"/>
              <a:t>CNV nửa tháng bệnh nhân phải </a:t>
            </a:r>
            <a:r>
              <a:rPr lang="vi-VN" b="1" dirty="0"/>
              <a:t>chuyển qua ăn cháo </a:t>
            </a:r>
            <a:r>
              <a:rPr lang="vi-VN" dirty="0"/>
              <a:t>sau đó một tuần bệnh nhân ăn cháo cũng xuất hiện nuốt nghẹn, nuốt khó vừa ăn vào là trớ ra sau đó chỉ uống sữa và ăn uống ít dần. Người nhà thấy vậy đi khám bệnh viện Quận 12 được nội soi và sinh thiết với chẩn đoán theo dõi K thực quản chuyển qua bệnh viện Nhân Dân Gia Định.</a:t>
            </a:r>
          </a:p>
          <a:p>
            <a:pPr>
              <a:lnSpc>
                <a:spcPct val="120000"/>
              </a:lnSpc>
            </a:pPr>
            <a:r>
              <a:rPr lang="en-US" dirty="0" err="1">
                <a:latin typeface="Times   New Roman"/>
              </a:rPr>
              <a:t>Trong</a:t>
            </a:r>
            <a:r>
              <a:rPr lang="en-US" dirty="0">
                <a:latin typeface="Times   New Roman"/>
              </a:rPr>
              <a:t> </a:t>
            </a:r>
            <a:r>
              <a:rPr lang="en-US" dirty="0" err="1">
                <a:latin typeface="Times   New Roman"/>
              </a:rPr>
              <a:t>quá</a:t>
            </a:r>
            <a:r>
              <a:rPr lang="en-US" dirty="0">
                <a:latin typeface="Times   New Roman"/>
              </a:rPr>
              <a:t> </a:t>
            </a:r>
            <a:r>
              <a:rPr lang="en-US" dirty="0" err="1">
                <a:latin typeface="Times   New Roman"/>
              </a:rPr>
              <a:t>trình</a:t>
            </a:r>
            <a:r>
              <a:rPr lang="en-US" dirty="0">
                <a:latin typeface="Times   New Roman"/>
              </a:rPr>
              <a:t> </a:t>
            </a:r>
            <a:r>
              <a:rPr lang="en-US" dirty="0" err="1">
                <a:latin typeface="Times   New Roman"/>
              </a:rPr>
              <a:t>bệnh</a:t>
            </a:r>
            <a:r>
              <a:rPr lang="en-US" dirty="0">
                <a:latin typeface="Times   New Roman"/>
              </a:rPr>
              <a:t>, </a:t>
            </a:r>
            <a:r>
              <a:rPr lang="en-US" dirty="0" err="1">
                <a:latin typeface="Times   New Roman"/>
              </a:rPr>
              <a:t>bệnh</a:t>
            </a:r>
            <a:r>
              <a:rPr lang="en-US" dirty="0">
                <a:latin typeface="Times   New Roman"/>
              </a:rPr>
              <a:t> </a:t>
            </a:r>
            <a:r>
              <a:rPr lang="en-US" dirty="0" err="1">
                <a:latin typeface="Times   New Roman"/>
              </a:rPr>
              <a:t>nhân</a:t>
            </a:r>
            <a:r>
              <a:rPr lang="vi-VN" dirty="0">
                <a:latin typeface="Times   New Roman"/>
              </a:rPr>
              <a:t> </a:t>
            </a:r>
            <a:r>
              <a:rPr lang="en-US" b="1" dirty="0" err="1">
                <a:latin typeface="Times   New Roman"/>
              </a:rPr>
              <a:t>không</a:t>
            </a:r>
            <a:r>
              <a:rPr lang="en-US" b="1" dirty="0">
                <a:latin typeface="Times   New Roman"/>
              </a:rPr>
              <a:t> </a:t>
            </a:r>
            <a:r>
              <a:rPr lang="en-US" b="1" dirty="0" err="1">
                <a:latin typeface="Times   New Roman"/>
              </a:rPr>
              <a:t>rõ</a:t>
            </a:r>
            <a:r>
              <a:rPr lang="en-US" b="1" dirty="0">
                <a:latin typeface="Times   New Roman"/>
              </a:rPr>
              <a:t> </a:t>
            </a:r>
            <a:r>
              <a:rPr lang="en-US" b="1" dirty="0" err="1">
                <a:latin typeface="Times   New Roman"/>
              </a:rPr>
              <a:t>về</a:t>
            </a:r>
            <a:r>
              <a:rPr lang="en-US" b="1" dirty="0">
                <a:latin typeface="Times   New Roman"/>
              </a:rPr>
              <a:t> </a:t>
            </a:r>
            <a:r>
              <a:rPr lang="en-US" b="1" dirty="0" err="1">
                <a:latin typeface="Times   New Roman"/>
              </a:rPr>
              <a:t>việc</a:t>
            </a:r>
            <a:r>
              <a:rPr lang="en-US" b="1" dirty="0">
                <a:latin typeface="Times   New Roman"/>
              </a:rPr>
              <a:t> </a:t>
            </a:r>
            <a:r>
              <a:rPr lang="en-US" b="1" dirty="0" err="1">
                <a:latin typeface="Times   New Roman"/>
              </a:rPr>
              <a:t>cân</a:t>
            </a:r>
            <a:r>
              <a:rPr lang="en-US" b="1" dirty="0">
                <a:latin typeface="Times   New Roman"/>
              </a:rPr>
              <a:t> </a:t>
            </a:r>
            <a:r>
              <a:rPr lang="en-US" b="1" dirty="0" err="1">
                <a:latin typeface="Times   New Roman"/>
              </a:rPr>
              <a:t>nặng</a:t>
            </a:r>
            <a:r>
              <a:rPr lang="vi-VN" dirty="0">
                <a:latin typeface="Times   New Roman"/>
              </a:rPr>
              <a:t>,</a:t>
            </a:r>
            <a:r>
              <a:rPr lang="en-US" dirty="0">
                <a:latin typeface="Times   New Roman"/>
              </a:rPr>
              <a:t> </a:t>
            </a:r>
            <a:r>
              <a:rPr lang="en-US" dirty="0" err="1">
                <a:latin typeface="Times   New Roman"/>
              </a:rPr>
              <a:t>không</a:t>
            </a:r>
            <a:r>
              <a:rPr lang="en-US" dirty="0">
                <a:latin typeface="Times   New Roman"/>
              </a:rPr>
              <a:t> ợ </a:t>
            </a:r>
            <a:r>
              <a:rPr lang="en-US" dirty="0" err="1">
                <a:latin typeface="Times   New Roman"/>
              </a:rPr>
              <a:t>hơi</a:t>
            </a:r>
            <a:r>
              <a:rPr lang="en-US" dirty="0">
                <a:latin typeface="Times   New Roman"/>
              </a:rPr>
              <a:t> ợ </a:t>
            </a:r>
            <a:r>
              <a:rPr lang="en-US" dirty="0" err="1">
                <a:latin typeface="Times   New Roman"/>
              </a:rPr>
              <a:t>chua</a:t>
            </a:r>
            <a:r>
              <a:rPr lang="en-US" dirty="0">
                <a:latin typeface="Times   New Roman"/>
              </a:rPr>
              <a:t>,</a:t>
            </a:r>
            <a:r>
              <a:rPr lang="vi-VN" dirty="0">
                <a:latin typeface="Times   New Roman"/>
              </a:rPr>
              <a:t> không đổi giọng,</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sốt</a:t>
            </a:r>
            <a:r>
              <a:rPr lang="vi-VN" dirty="0">
                <a:latin typeface="Times   New Roman"/>
              </a:rPr>
              <a:t>, không đau ngực,</a:t>
            </a:r>
            <a:r>
              <a:rPr lang="en-US" dirty="0">
                <a:latin typeface="Times   New Roman"/>
              </a:rPr>
              <a:t> </a:t>
            </a:r>
            <a:r>
              <a:rPr lang="en-US" dirty="0" err="1">
                <a:latin typeface="Times   New Roman"/>
              </a:rPr>
              <a:t>không</a:t>
            </a:r>
            <a:r>
              <a:rPr lang="en-US" dirty="0">
                <a:latin typeface="Times   New Roman"/>
              </a:rPr>
              <a:t> ho,</a:t>
            </a:r>
            <a:r>
              <a:rPr lang="vi-VN" dirty="0">
                <a:latin typeface="Times   New Roman"/>
              </a:rPr>
              <a:t> không khó thở, không đau bụng,</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chướng</a:t>
            </a:r>
            <a:r>
              <a:rPr lang="en-US" dirty="0">
                <a:latin typeface="Times   New Roman"/>
              </a:rPr>
              <a:t> </a:t>
            </a:r>
            <a:r>
              <a:rPr lang="en-US" dirty="0" err="1">
                <a:latin typeface="Times   New Roman"/>
              </a:rPr>
              <a:t>bụng</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đau</a:t>
            </a:r>
            <a:r>
              <a:rPr lang="en-US" dirty="0">
                <a:latin typeface="Times   New Roman"/>
              </a:rPr>
              <a:t> </a:t>
            </a:r>
            <a:r>
              <a:rPr lang="en-US" dirty="0" err="1">
                <a:latin typeface="Times   New Roman"/>
              </a:rPr>
              <a:t>nhức</a:t>
            </a:r>
            <a:r>
              <a:rPr lang="en-US" dirty="0">
                <a:latin typeface="Times   New Roman"/>
              </a:rPr>
              <a:t> </a:t>
            </a:r>
            <a:r>
              <a:rPr lang="en-US" dirty="0" err="1">
                <a:latin typeface="Times   New Roman"/>
              </a:rPr>
              <a:t>xương</a:t>
            </a:r>
            <a:r>
              <a:rPr lang="en-US" dirty="0">
                <a:latin typeface="Times   New Roman"/>
              </a:rPr>
              <a:t>, </a:t>
            </a:r>
            <a:r>
              <a:rPr lang="en-US" dirty="0" err="1">
                <a:latin typeface="Times   New Roman"/>
              </a:rPr>
              <a:t>ăn</a:t>
            </a:r>
            <a:r>
              <a:rPr lang="en-US" dirty="0">
                <a:latin typeface="Times   New Roman"/>
              </a:rPr>
              <a:t> </a:t>
            </a:r>
            <a:r>
              <a:rPr lang="en-US" dirty="0" err="1">
                <a:latin typeface="Times   New Roman"/>
              </a:rPr>
              <a:t>uống</a:t>
            </a:r>
            <a:r>
              <a:rPr lang="en-US" dirty="0">
                <a:latin typeface="Times   New Roman"/>
              </a:rPr>
              <a:t> </a:t>
            </a:r>
            <a:r>
              <a:rPr lang="vi-VN" dirty="0">
                <a:latin typeface="Times   New Roman"/>
              </a:rPr>
              <a:t>kém (chủ yếu là uống sữa)</a:t>
            </a:r>
            <a:r>
              <a:rPr lang="en-US" dirty="0">
                <a:latin typeface="Times   New Roman"/>
              </a:rPr>
              <a:t>, </a:t>
            </a:r>
            <a:r>
              <a:rPr lang="vi-VN" dirty="0">
                <a:latin typeface="Times   New Roman"/>
              </a:rPr>
              <a:t>sụt cân không rõ</a:t>
            </a:r>
            <a:r>
              <a:rPr lang="en-US" dirty="0">
                <a:latin typeface="Times   New Roman"/>
              </a:rPr>
              <a:t>, </a:t>
            </a:r>
            <a:r>
              <a:rPr lang="en-US" dirty="0" err="1">
                <a:latin typeface="Times   New Roman"/>
              </a:rPr>
              <a:t>tiểu</a:t>
            </a:r>
            <a:r>
              <a:rPr lang="en-US" dirty="0">
                <a:latin typeface="Times   New Roman"/>
              </a:rPr>
              <a:t> </a:t>
            </a:r>
            <a:r>
              <a:rPr lang="en-US" dirty="0" err="1">
                <a:latin typeface="Times   New Roman"/>
              </a:rPr>
              <a:t>vàng</a:t>
            </a:r>
            <a:r>
              <a:rPr lang="en-US" dirty="0">
                <a:latin typeface="Times   New Roman"/>
              </a:rPr>
              <a:t> </a:t>
            </a:r>
            <a:r>
              <a:rPr lang="vi-VN" dirty="0">
                <a:latin typeface="Times   New Roman"/>
              </a:rPr>
              <a:t>trong. </a:t>
            </a:r>
            <a:endParaRPr lang="en-US" b="1" dirty="0">
              <a:latin typeface="Times   New Roman"/>
            </a:endParaRPr>
          </a:p>
        </p:txBody>
      </p:sp>
    </p:spTree>
    <p:extLst>
      <p:ext uri="{BB962C8B-B14F-4D97-AF65-F5344CB8AC3E}">
        <p14:creationId xmlns:p14="http://schemas.microsoft.com/office/powerpoint/2010/main" val="1722970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9F6BB05-B01D-05F8-DD78-1EC68695639B}"/>
              </a:ext>
            </a:extLst>
          </p:cNvPr>
          <p:cNvSpPr>
            <a:spLocks noGrp="1"/>
          </p:cNvSpPr>
          <p:nvPr>
            <p:ph type="title"/>
          </p:nvPr>
        </p:nvSpPr>
        <p:spPr/>
        <p:txBody>
          <a:bodyPr/>
          <a:lstStyle/>
          <a:p>
            <a:r>
              <a:rPr lang="en-US"/>
              <a:t>Tiền căn	</a:t>
            </a:r>
          </a:p>
        </p:txBody>
      </p:sp>
      <p:sp>
        <p:nvSpPr>
          <p:cNvPr id="3" name="Chỗ dành sẵn cho Nội dung 2">
            <a:extLst>
              <a:ext uri="{FF2B5EF4-FFF2-40B4-BE49-F238E27FC236}">
                <a16:creationId xmlns:a16="http://schemas.microsoft.com/office/drawing/2014/main" id="{4D0FE6DE-F6B2-420F-D1E2-D57EBF769A0D}"/>
              </a:ext>
            </a:extLst>
          </p:cNvPr>
          <p:cNvSpPr>
            <a:spLocks noGrp="1"/>
          </p:cNvSpPr>
          <p:nvPr>
            <p:ph idx="1"/>
          </p:nvPr>
        </p:nvSpPr>
        <p:spPr/>
        <p:txBody>
          <a:bodyPr>
            <a:normAutofit lnSpcReduction="10000"/>
          </a:bodyPr>
          <a:lstStyle/>
          <a:p>
            <a:pPr marL="0" indent="0">
              <a:buNone/>
            </a:pPr>
            <a:r>
              <a:rPr lang="en-US" dirty="0">
                <a:latin typeface="Times   New Roman"/>
              </a:rPr>
              <a:t>BẢN THÂN</a:t>
            </a:r>
          </a:p>
          <a:p>
            <a:r>
              <a:rPr lang="en-US" dirty="0" err="1">
                <a:latin typeface="Times   New Roman"/>
              </a:rPr>
              <a:t>Chưa</a:t>
            </a:r>
            <a:r>
              <a:rPr lang="en-US" dirty="0">
                <a:latin typeface="Times   New Roman"/>
              </a:rPr>
              <a:t> </a:t>
            </a:r>
            <a:r>
              <a:rPr lang="en-US" dirty="0" err="1">
                <a:latin typeface="Times   New Roman"/>
              </a:rPr>
              <a:t>ghi</a:t>
            </a:r>
            <a:r>
              <a:rPr lang="en-US" dirty="0">
                <a:latin typeface="Times   New Roman"/>
              </a:rPr>
              <a:t> </a:t>
            </a:r>
            <a:r>
              <a:rPr lang="en-US" dirty="0" err="1">
                <a:latin typeface="Times   New Roman"/>
              </a:rPr>
              <a:t>nhận</a:t>
            </a:r>
            <a:r>
              <a:rPr lang="en-US" dirty="0">
                <a:latin typeface="Times   New Roman"/>
              </a:rPr>
              <a:t> </a:t>
            </a:r>
            <a:r>
              <a:rPr lang="vi-VN" dirty="0">
                <a:latin typeface="Times   New Roman"/>
              </a:rPr>
              <a:t>tiền căn nuốt khó trước đây. </a:t>
            </a:r>
            <a:endParaRPr lang="en-US" dirty="0">
              <a:latin typeface="Times   New Roman"/>
            </a:endParaRPr>
          </a:p>
          <a:p>
            <a:r>
              <a:rPr lang="en-US" dirty="0" err="1">
                <a:latin typeface="Times   New Roman"/>
              </a:rPr>
              <a:t>Ngoại</a:t>
            </a:r>
            <a:r>
              <a:rPr lang="en-US" dirty="0">
                <a:latin typeface="Times   New Roman"/>
              </a:rPr>
              <a:t> khoa: </a:t>
            </a:r>
            <a:r>
              <a:rPr lang="en-US" dirty="0" err="1">
                <a:latin typeface="Times   New Roman"/>
              </a:rPr>
              <a:t>chưa</a:t>
            </a:r>
            <a:r>
              <a:rPr lang="en-US" dirty="0">
                <a:latin typeface="Times   New Roman"/>
              </a:rPr>
              <a:t> </a:t>
            </a:r>
            <a:r>
              <a:rPr lang="en-US" dirty="0" err="1">
                <a:latin typeface="Times   New Roman"/>
              </a:rPr>
              <a:t>ghi</a:t>
            </a:r>
            <a:r>
              <a:rPr lang="en-US" dirty="0">
                <a:latin typeface="Times   New Roman"/>
              </a:rPr>
              <a:t> </a:t>
            </a:r>
            <a:r>
              <a:rPr lang="en-US" dirty="0" err="1">
                <a:latin typeface="Times   New Roman"/>
              </a:rPr>
              <a:t>nhận</a:t>
            </a:r>
            <a:r>
              <a:rPr lang="en-US" dirty="0">
                <a:latin typeface="Times   New Roman"/>
              </a:rPr>
              <a:t> </a:t>
            </a:r>
            <a:r>
              <a:rPr lang="en-US" dirty="0" err="1">
                <a:latin typeface="Times   New Roman"/>
              </a:rPr>
              <a:t>tiền</a:t>
            </a:r>
            <a:r>
              <a:rPr lang="en-US" dirty="0">
                <a:latin typeface="Times   New Roman"/>
              </a:rPr>
              <a:t> </a:t>
            </a:r>
            <a:r>
              <a:rPr lang="en-US" dirty="0" err="1">
                <a:latin typeface="Times   New Roman"/>
              </a:rPr>
              <a:t>căn</a:t>
            </a:r>
            <a:r>
              <a:rPr lang="en-US" dirty="0">
                <a:latin typeface="Times   New Roman"/>
              </a:rPr>
              <a:t> </a:t>
            </a:r>
            <a:r>
              <a:rPr lang="en-US" dirty="0" err="1">
                <a:latin typeface="Times   New Roman"/>
              </a:rPr>
              <a:t>phẫu</a:t>
            </a:r>
            <a:r>
              <a:rPr lang="en-US" dirty="0">
                <a:latin typeface="Times   New Roman"/>
              </a:rPr>
              <a:t> </a:t>
            </a:r>
            <a:r>
              <a:rPr lang="vi-VN" dirty="0">
                <a:latin typeface="Times   New Roman"/>
              </a:rPr>
              <a:t>thuật</a:t>
            </a:r>
            <a:r>
              <a:rPr lang="en-US" dirty="0">
                <a:latin typeface="Times   New Roman"/>
              </a:rPr>
              <a:t>, </a:t>
            </a:r>
            <a:r>
              <a:rPr lang="en-US" dirty="0" err="1">
                <a:latin typeface="Times   New Roman"/>
              </a:rPr>
              <a:t>chấn</a:t>
            </a:r>
            <a:r>
              <a:rPr lang="en-US" dirty="0">
                <a:latin typeface="Times   New Roman"/>
              </a:rPr>
              <a:t> </a:t>
            </a:r>
            <a:r>
              <a:rPr lang="en-US" dirty="0" err="1">
                <a:latin typeface="Times   New Roman"/>
              </a:rPr>
              <a:t>thương</a:t>
            </a:r>
            <a:r>
              <a:rPr lang="en-US" dirty="0">
                <a:latin typeface="Times   New Roman"/>
              </a:rPr>
              <a:t>, </a:t>
            </a:r>
            <a:r>
              <a:rPr lang="en-US" dirty="0" err="1">
                <a:latin typeface="Times   New Roman"/>
              </a:rPr>
              <a:t>xạ</a:t>
            </a:r>
            <a:r>
              <a:rPr lang="en-US" dirty="0">
                <a:latin typeface="Times   New Roman"/>
              </a:rPr>
              <a:t> </a:t>
            </a:r>
            <a:r>
              <a:rPr lang="en-US" dirty="0" err="1">
                <a:latin typeface="Times   New Roman"/>
              </a:rPr>
              <a:t>trị</a:t>
            </a:r>
            <a:r>
              <a:rPr lang="en-US" dirty="0">
                <a:latin typeface="Times   New Roman"/>
              </a:rPr>
              <a:t> </a:t>
            </a:r>
            <a:r>
              <a:rPr lang="en-US" dirty="0" err="1">
                <a:latin typeface="Times   New Roman"/>
              </a:rPr>
              <a:t>trước</a:t>
            </a:r>
            <a:r>
              <a:rPr lang="en-US" dirty="0">
                <a:latin typeface="Times   New Roman"/>
              </a:rPr>
              <a:t> </a:t>
            </a:r>
            <a:r>
              <a:rPr lang="en-US" dirty="0" err="1">
                <a:latin typeface="Times   New Roman"/>
              </a:rPr>
              <a:t>đây</a:t>
            </a:r>
            <a:endParaRPr lang="en-US" dirty="0">
              <a:latin typeface="Times   New Roman"/>
            </a:endParaRPr>
          </a:p>
          <a:p>
            <a:r>
              <a:rPr lang="en-US" dirty="0" err="1">
                <a:latin typeface="Times   New Roman"/>
              </a:rPr>
              <a:t>Nội</a:t>
            </a:r>
            <a:r>
              <a:rPr lang="en-US" dirty="0">
                <a:latin typeface="Times   New Roman"/>
              </a:rPr>
              <a:t> khoa: </a:t>
            </a:r>
            <a:r>
              <a:rPr lang="vi-VN" dirty="0">
                <a:latin typeface="Times   New Roman"/>
              </a:rPr>
              <a:t>chưa ghi nhận tiền căn </a:t>
            </a:r>
            <a:r>
              <a:rPr lang="en-US" dirty="0">
                <a:latin typeface="Times   New Roman"/>
              </a:rPr>
              <a:t>GERD, THA, ĐTĐ </a:t>
            </a:r>
            <a:endParaRPr lang="vi-VN" dirty="0">
              <a:latin typeface="Times   New Roman"/>
            </a:endParaRPr>
          </a:p>
          <a:p>
            <a:r>
              <a:rPr lang="vi-VN" dirty="0">
                <a:latin typeface="Times   New Roman"/>
              </a:rPr>
              <a:t>Rượu bia: thỉnh thoảng, mỗi lần uống lượng ít.</a:t>
            </a:r>
            <a:endParaRPr lang="en-US" dirty="0">
              <a:latin typeface="Times   New Roman"/>
            </a:endParaRPr>
          </a:p>
          <a:p>
            <a:r>
              <a:rPr lang="en-US" dirty="0" err="1">
                <a:latin typeface="Times   New Roman"/>
              </a:rPr>
              <a:t>Thuốc</a:t>
            </a:r>
            <a:r>
              <a:rPr lang="en-US" dirty="0">
                <a:latin typeface="Times   New Roman"/>
              </a:rPr>
              <a:t> </a:t>
            </a:r>
            <a:r>
              <a:rPr lang="vi-VN" dirty="0">
                <a:latin typeface="Times   New Roman"/>
              </a:rPr>
              <a:t>lá: 20</a:t>
            </a:r>
            <a:r>
              <a:rPr lang="en-US" dirty="0">
                <a:latin typeface="Times   New Roman"/>
              </a:rPr>
              <a:t> </a:t>
            </a:r>
            <a:r>
              <a:rPr lang="en-US" dirty="0" err="1">
                <a:latin typeface="Times   New Roman"/>
              </a:rPr>
              <a:t>gói.năm</a:t>
            </a:r>
            <a:r>
              <a:rPr lang="en-US" dirty="0">
                <a:latin typeface="Times   New Roman"/>
              </a:rPr>
              <a:t>, </a:t>
            </a:r>
            <a:r>
              <a:rPr lang="en-US" dirty="0" err="1">
                <a:latin typeface="Times   New Roman"/>
              </a:rPr>
              <a:t>mới</a:t>
            </a:r>
            <a:r>
              <a:rPr lang="en-US" dirty="0">
                <a:latin typeface="Times   New Roman"/>
              </a:rPr>
              <a:t> </a:t>
            </a:r>
            <a:r>
              <a:rPr lang="en-US" dirty="0" err="1">
                <a:latin typeface="Times   New Roman"/>
              </a:rPr>
              <a:t>ngưng</a:t>
            </a:r>
            <a:r>
              <a:rPr lang="en-US" dirty="0">
                <a:latin typeface="Times   New Roman"/>
              </a:rPr>
              <a:t> </a:t>
            </a:r>
            <a:r>
              <a:rPr lang="en-US" dirty="0" err="1">
                <a:latin typeface="Times   New Roman"/>
              </a:rPr>
              <a:t>cách</a:t>
            </a:r>
            <a:r>
              <a:rPr lang="vi-VN" dirty="0">
                <a:latin typeface="Times   New Roman"/>
              </a:rPr>
              <a:t> 15 ngày. </a:t>
            </a:r>
            <a:endParaRPr lang="en-US" dirty="0">
              <a:latin typeface="Times   New Roman"/>
            </a:endParaRPr>
          </a:p>
          <a:p>
            <a:r>
              <a:rPr lang="en-US" dirty="0" err="1">
                <a:latin typeface="Times   New Roman"/>
              </a:rPr>
              <a:t>Thuốc</a:t>
            </a:r>
            <a:r>
              <a:rPr lang="en-US" dirty="0">
                <a:latin typeface="Times   New Roman"/>
              </a:rPr>
              <a:t>: </a:t>
            </a:r>
            <a:r>
              <a:rPr lang="vi-VN" dirty="0">
                <a:latin typeface="Times   New Roman"/>
              </a:rPr>
              <a:t>không ghi nhận. </a:t>
            </a:r>
            <a:endParaRPr lang="en-US" dirty="0">
              <a:latin typeface="Times   New Roman"/>
            </a:endParaRPr>
          </a:p>
          <a:p>
            <a:r>
              <a:rPr lang="en-US" dirty="0" err="1">
                <a:latin typeface="Times   New Roman"/>
              </a:rPr>
              <a:t>Dị</a:t>
            </a:r>
            <a:r>
              <a:rPr lang="en-US" dirty="0">
                <a:latin typeface="Times   New Roman"/>
              </a:rPr>
              <a:t> </a:t>
            </a:r>
            <a:r>
              <a:rPr lang="en-US" dirty="0" err="1">
                <a:latin typeface="Times   New Roman"/>
              </a:rPr>
              <a:t>ứng</a:t>
            </a:r>
            <a:r>
              <a:rPr lang="en-US" dirty="0">
                <a:latin typeface="Times   New Roman"/>
              </a:rPr>
              <a:t>: </a:t>
            </a:r>
            <a:r>
              <a:rPr lang="en-US" dirty="0" err="1">
                <a:latin typeface="Times   New Roman"/>
              </a:rPr>
              <a:t>chưa</a:t>
            </a:r>
            <a:r>
              <a:rPr lang="en-US" dirty="0">
                <a:latin typeface="Times   New Roman"/>
              </a:rPr>
              <a:t> </a:t>
            </a:r>
            <a:r>
              <a:rPr lang="en-US" dirty="0" err="1">
                <a:latin typeface="Times   New Roman"/>
              </a:rPr>
              <a:t>ghi</a:t>
            </a:r>
            <a:r>
              <a:rPr lang="en-US" dirty="0">
                <a:latin typeface="Times   New Roman"/>
              </a:rPr>
              <a:t> </a:t>
            </a:r>
            <a:r>
              <a:rPr lang="en-US" dirty="0" err="1">
                <a:latin typeface="Times   New Roman"/>
              </a:rPr>
              <a:t>nhận</a:t>
            </a:r>
            <a:r>
              <a:rPr lang="en-US" dirty="0">
                <a:latin typeface="Times   New Roman"/>
              </a:rPr>
              <a:t> </a:t>
            </a:r>
            <a:r>
              <a:rPr lang="en-US" dirty="0" err="1">
                <a:latin typeface="Times   New Roman"/>
              </a:rPr>
              <a:t>tiền</a:t>
            </a:r>
            <a:r>
              <a:rPr lang="en-US" dirty="0">
                <a:latin typeface="Times   New Roman"/>
              </a:rPr>
              <a:t> </a:t>
            </a:r>
            <a:r>
              <a:rPr lang="en-US" dirty="0" err="1">
                <a:latin typeface="Times   New Roman"/>
              </a:rPr>
              <a:t>căn</a:t>
            </a:r>
            <a:r>
              <a:rPr lang="en-US" dirty="0">
                <a:latin typeface="Times   New Roman"/>
              </a:rPr>
              <a:t> </a:t>
            </a:r>
            <a:r>
              <a:rPr lang="en-US" dirty="0" err="1">
                <a:latin typeface="Times   New Roman"/>
              </a:rPr>
              <a:t>dị</a:t>
            </a:r>
            <a:r>
              <a:rPr lang="en-US" dirty="0">
                <a:latin typeface="Times   New Roman"/>
              </a:rPr>
              <a:t> </a:t>
            </a:r>
            <a:r>
              <a:rPr lang="en-US" dirty="0" err="1">
                <a:latin typeface="Times   New Roman"/>
              </a:rPr>
              <a:t>ứng</a:t>
            </a:r>
            <a:endParaRPr lang="en-US" dirty="0">
              <a:latin typeface="Times   New Roman"/>
            </a:endParaRPr>
          </a:p>
          <a:p>
            <a:endParaRPr lang="en-US" dirty="0"/>
          </a:p>
          <a:p>
            <a:endParaRPr lang="en-US" dirty="0"/>
          </a:p>
        </p:txBody>
      </p:sp>
    </p:spTree>
    <p:extLst>
      <p:ext uri="{BB962C8B-B14F-4D97-AF65-F5344CB8AC3E}">
        <p14:creationId xmlns:p14="http://schemas.microsoft.com/office/powerpoint/2010/main" val="2539582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1F80636-66FC-2EAB-EE6C-A590AAE85C58}"/>
              </a:ext>
            </a:extLst>
          </p:cNvPr>
          <p:cNvSpPr>
            <a:spLocks noGrp="1"/>
          </p:cNvSpPr>
          <p:nvPr>
            <p:ph type="title"/>
          </p:nvPr>
        </p:nvSpPr>
        <p:spPr/>
        <p:txBody>
          <a:bodyPr/>
          <a:lstStyle/>
          <a:p>
            <a:r>
              <a:rPr lang="en-US"/>
              <a:t>Tiền căn</a:t>
            </a:r>
          </a:p>
        </p:txBody>
      </p:sp>
      <p:sp>
        <p:nvSpPr>
          <p:cNvPr id="3" name="Chỗ dành sẵn cho Nội dung 2">
            <a:extLst>
              <a:ext uri="{FF2B5EF4-FFF2-40B4-BE49-F238E27FC236}">
                <a16:creationId xmlns:a16="http://schemas.microsoft.com/office/drawing/2014/main" id="{2B3C9E1C-9296-C3BE-9F05-C490EB24477F}"/>
              </a:ext>
            </a:extLst>
          </p:cNvPr>
          <p:cNvSpPr>
            <a:spLocks noGrp="1"/>
          </p:cNvSpPr>
          <p:nvPr>
            <p:ph idx="1"/>
          </p:nvPr>
        </p:nvSpPr>
        <p:spPr/>
        <p:txBody>
          <a:bodyPr/>
          <a:lstStyle/>
          <a:p>
            <a:pPr marL="0" indent="0">
              <a:buNone/>
            </a:pPr>
            <a:r>
              <a:rPr lang="en-US" dirty="0">
                <a:latin typeface="Times    New Roman"/>
              </a:rPr>
              <a:t>GIA ĐÌNH</a:t>
            </a:r>
          </a:p>
          <a:p>
            <a:r>
              <a:rPr lang="en-US" dirty="0" err="1">
                <a:latin typeface="Times    New Roman"/>
              </a:rPr>
              <a:t>Chưa</a:t>
            </a:r>
            <a:r>
              <a:rPr lang="en-US" dirty="0">
                <a:latin typeface="Times    New Roman"/>
              </a:rPr>
              <a:t> </a:t>
            </a:r>
            <a:r>
              <a:rPr lang="en-US" dirty="0" err="1">
                <a:latin typeface="Times    New Roman"/>
              </a:rPr>
              <a:t>ghi</a:t>
            </a:r>
            <a:r>
              <a:rPr lang="en-US" dirty="0">
                <a:latin typeface="Times    New Roman"/>
              </a:rPr>
              <a:t> </a:t>
            </a:r>
            <a:r>
              <a:rPr lang="en-US" dirty="0" err="1">
                <a:latin typeface="Times    New Roman"/>
              </a:rPr>
              <a:t>nhận</a:t>
            </a:r>
            <a:r>
              <a:rPr lang="en-US" dirty="0">
                <a:latin typeface="Times    New Roman"/>
              </a:rPr>
              <a:t> </a:t>
            </a:r>
            <a:r>
              <a:rPr lang="vi-VN" dirty="0">
                <a:latin typeface="Times    New Roman"/>
              </a:rPr>
              <a:t>tiền căn gia đình. </a:t>
            </a:r>
            <a:endParaRPr lang="en-US" dirty="0">
              <a:latin typeface="Times    New Roman"/>
            </a:endParaRPr>
          </a:p>
          <a:p>
            <a:endParaRPr lang="en-US" dirty="0">
              <a:latin typeface="Times    New Roman"/>
            </a:endParaRPr>
          </a:p>
        </p:txBody>
      </p:sp>
    </p:spTree>
    <p:extLst>
      <p:ext uri="{BB962C8B-B14F-4D97-AF65-F5344CB8AC3E}">
        <p14:creationId xmlns:p14="http://schemas.microsoft.com/office/powerpoint/2010/main" val="837609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06BD842-EDD1-9BAA-BFF4-866674D47908}"/>
              </a:ext>
            </a:extLst>
          </p:cNvPr>
          <p:cNvSpPr>
            <a:spLocks noGrp="1"/>
          </p:cNvSpPr>
          <p:nvPr>
            <p:ph type="title"/>
          </p:nvPr>
        </p:nvSpPr>
        <p:spPr/>
        <p:txBody>
          <a:bodyPr/>
          <a:lstStyle/>
          <a:p>
            <a:r>
              <a:rPr lang="en-US" dirty="0" err="1">
                <a:latin typeface="Times     New Roman"/>
              </a:rPr>
              <a:t>Khám</a:t>
            </a:r>
            <a:r>
              <a:rPr lang="en-US" dirty="0">
                <a:latin typeface="Times     New Roman"/>
              </a:rPr>
              <a:t> </a:t>
            </a:r>
            <a:r>
              <a:rPr lang="en-US" dirty="0" err="1">
                <a:latin typeface="Times     New Roman"/>
              </a:rPr>
              <a:t>lâm</a:t>
            </a:r>
            <a:r>
              <a:rPr lang="en-US" dirty="0">
                <a:latin typeface="Times     New Roman"/>
              </a:rPr>
              <a:t> </a:t>
            </a:r>
            <a:r>
              <a:rPr lang="en-US" dirty="0" err="1">
                <a:latin typeface="Times     New Roman"/>
              </a:rPr>
              <a:t>sàng</a:t>
            </a:r>
            <a:r>
              <a:rPr lang="en-US" dirty="0">
                <a:latin typeface="Times     New Roman"/>
              </a:rPr>
              <a:t>: </a:t>
            </a:r>
            <a:r>
              <a:rPr lang="vi-VN" dirty="0">
                <a:latin typeface="Times     New Roman"/>
              </a:rPr>
              <a:t>7h30</a:t>
            </a:r>
            <a:r>
              <a:rPr lang="en-US" dirty="0">
                <a:latin typeface="Times     New Roman"/>
              </a:rPr>
              <a:t> </a:t>
            </a:r>
            <a:r>
              <a:rPr lang="vi-VN" dirty="0">
                <a:latin typeface="Times     New Roman"/>
              </a:rPr>
              <a:t>30</a:t>
            </a:r>
            <a:r>
              <a:rPr lang="en-US" dirty="0">
                <a:latin typeface="Times     New Roman"/>
              </a:rPr>
              <a:t>/</a:t>
            </a:r>
            <a:r>
              <a:rPr lang="vi-VN" dirty="0">
                <a:latin typeface="Times     New Roman"/>
              </a:rPr>
              <a:t>0</a:t>
            </a:r>
            <a:r>
              <a:rPr lang="en-US" dirty="0">
                <a:latin typeface="Times     New Roman"/>
              </a:rPr>
              <a:t>9/2022</a:t>
            </a:r>
          </a:p>
        </p:txBody>
      </p:sp>
      <p:sp>
        <p:nvSpPr>
          <p:cNvPr id="3" name="Chỗ dành sẵn cho Nội dung 2">
            <a:extLst>
              <a:ext uri="{FF2B5EF4-FFF2-40B4-BE49-F238E27FC236}">
                <a16:creationId xmlns:a16="http://schemas.microsoft.com/office/drawing/2014/main" id="{162D352B-9D60-EC15-2B15-DFACD34FFF00}"/>
              </a:ext>
            </a:extLst>
          </p:cNvPr>
          <p:cNvSpPr>
            <a:spLocks noGrp="1"/>
          </p:cNvSpPr>
          <p:nvPr>
            <p:ph idx="1"/>
          </p:nvPr>
        </p:nvSpPr>
        <p:spPr/>
        <p:txBody>
          <a:bodyPr>
            <a:normAutofit fontScale="92500" lnSpcReduction="10000"/>
          </a:bodyPr>
          <a:lstStyle/>
          <a:p>
            <a:pPr marL="0" indent="0">
              <a:buNone/>
            </a:pPr>
            <a:r>
              <a:rPr lang="en-US" dirty="0">
                <a:latin typeface="Times      New Roman"/>
              </a:rPr>
              <a:t>1. </a:t>
            </a:r>
            <a:r>
              <a:rPr lang="en-US" dirty="0" err="1">
                <a:latin typeface="Times      New Roman"/>
              </a:rPr>
              <a:t>Tổng</a:t>
            </a:r>
            <a:r>
              <a:rPr lang="en-US" dirty="0">
                <a:latin typeface="Times      New Roman"/>
              </a:rPr>
              <a:t> </a:t>
            </a:r>
            <a:r>
              <a:rPr lang="en-US" dirty="0" err="1">
                <a:latin typeface="Times      New Roman"/>
              </a:rPr>
              <a:t>trạng</a:t>
            </a:r>
            <a:endParaRPr lang="en-US" dirty="0">
              <a:latin typeface="Times      New Roman"/>
            </a:endParaRPr>
          </a:p>
          <a:p>
            <a:r>
              <a:rPr lang="en-US" dirty="0" err="1">
                <a:latin typeface="Times      New Roman"/>
              </a:rPr>
              <a:t>Bệnh</a:t>
            </a:r>
            <a:r>
              <a:rPr lang="en-US" dirty="0">
                <a:latin typeface="Times      New Roman"/>
              </a:rPr>
              <a:t> </a:t>
            </a:r>
            <a:r>
              <a:rPr lang="en-US" dirty="0" err="1">
                <a:latin typeface="Times      New Roman"/>
              </a:rPr>
              <a:t>tỉnh</a:t>
            </a:r>
            <a:r>
              <a:rPr lang="en-US" dirty="0">
                <a:latin typeface="Times      New Roman"/>
              </a:rPr>
              <a:t>, </a:t>
            </a:r>
            <a:r>
              <a:rPr lang="en-US" dirty="0" err="1">
                <a:latin typeface="Times      New Roman"/>
              </a:rPr>
              <a:t>tiếp</a:t>
            </a:r>
            <a:r>
              <a:rPr lang="en-US" dirty="0">
                <a:latin typeface="Times      New Roman"/>
              </a:rPr>
              <a:t> </a:t>
            </a:r>
            <a:r>
              <a:rPr lang="en-US" dirty="0" err="1">
                <a:latin typeface="Times      New Roman"/>
              </a:rPr>
              <a:t>xúc</a:t>
            </a:r>
            <a:r>
              <a:rPr lang="en-US" dirty="0">
                <a:latin typeface="Times      New Roman"/>
              </a:rPr>
              <a:t> </a:t>
            </a:r>
            <a:r>
              <a:rPr lang="vi-VN" dirty="0">
                <a:latin typeface="Times      New Roman"/>
              </a:rPr>
              <a:t>tốt, lãng tai nặng. </a:t>
            </a:r>
          </a:p>
          <a:p>
            <a:r>
              <a:rPr lang="vi-VN" dirty="0">
                <a:latin typeface="Times      New Roman"/>
              </a:rPr>
              <a:t>Thể trạng suy kiệt</a:t>
            </a:r>
            <a:endParaRPr lang="en-US" dirty="0">
              <a:latin typeface="Times      New Roman"/>
            </a:endParaRPr>
          </a:p>
          <a:p>
            <a:r>
              <a:rPr lang="en-US" dirty="0" err="1">
                <a:latin typeface="Times      New Roman"/>
              </a:rPr>
              <a:t>Sinh</a:t>
            </a:r>
            <a:r>
              <a:rPr lang="en-US" dirty="0">
                <a:latin typeface="Times      New Roman"/>
              </a:rPr>
              <a:t> </a:t>
            </a:r>
            <a:r>
              <a:rPr lang="en-US" dirty="0" err="1">
                <a:latin typeface="Times      New Roman"/>
              </a:rPr>
              <a:t>hiệu</a:t>
            </a:r>
            <a:r>
              <a:rPr lang="en-US" dirty="0">
                <a:latin typeface="Times      New Roman"/>
              </a:rPr>
              <a:t>: </a:t>
            </a:r>
            <a:r>
              <a:rPr lang="en-US" dirty="0" err="1">
                <a:latin typeface="Times      New Roman"/>
              </a:rPr>
              <a:t>Mạch</a:t>
            </a:r>
            <a:r>
              <a:rPr lang="en-US" dirty="0">
                <a:latin typeface="Times      New Roman"/>
              </a:rPr>
              <a:t>: </a:t>
            </a:r>
            <a:r>
              <a:rPr lang="vi-VN" dirty="0">
                <a:latin typeface="Times      New Roman"/>
              </a:rPr>
              <a:t>88</a:t>
            </a:r>
            <a:r>
              <a:rPr lang="en-US" dirty="0">
                <a:latin typeface="Times      New Roman"/>
              </a:rPr>
              <a:t> </a:t>
            </a:r>
            <a:r>
              <a:rPr lang="en-US" dirty="0" err="1">
                <a:latin typeface="Times      New Roman"/>
              </a:rPr>
              <a:t>lần</a:t>
            </a:r>
            <a:r>
              <a:rPr lang="en-US" dirty="0">
                <a:latin typeface="Times      New Roman"/>
              </a:rPr>
              <a:t>/</a:t>
            </a:r>
            <a:r>
              <a:rPr lang="en-US" dirty="0" err="1">
                <a:latin typeface="Times      New Roman"/>
              </a:rPr>
              <a:t>phút</a:t>
            </a:r>
            <a:r>
              <a:rPr lang="en-US" dirty="0">
                <a:latin typeface="Times      New Roman"/>
              </a:rPr>
              <a:t>; T: </a:t>
            </a:r>
            <a:r>
              <a:rPr lang="vi-VN" dirty="0">
                <a:latin typeface="Times      New Roman"/>
              </a:rPr>
              <a:t>37</a:t>
            </a:r>
            <a:r>
              <a:rPr lang="en-US" dirty="0">
                <a:latin typeface="Times      New Roman"/>
              </a:rPr>
              <a:t>, HA: </a:t>
            </a:r>
            <a:r>
              <a:rPr lang="vi-VN" dirty="0">
                <a:latin typeface="Times      New Roman"/>
              </a:rPr>
              <a:t>140</a:t>
            </a:r>
            <a:r>
              <a:rPr lang="en-US" dirty="0">
                <a:latin typeface="Times      New Roman"/>
              </a:rPr>
              <a:t>/80, NT: </a:t>
            </a:r>
            <a:r>
              <a:rPr lang="vi-VN" dirty="0">
                <a:latin typeface="Times      New Roman"/>
              </a:rPr>
              <a:t>14</a:t>
            </a:r>
            <a:r>
              <a:rPr lang="en-US" dirty="0">
                <a:latin typeface="Times      New Roman"/>
              </a:rPr>
              <a:t> </a:t>
            </a:r>
            <a:r>
              <a:rPr lang="en-US" dirty="0" err="1">
                <a:latin typeface="Times      New Roman"/>
              </a:rPr>
              <a:t>lần</a:t>
            </a:r>
            <a:r>
              <a:rPr lang="en-US" dirty="0">
                <a:latin typeface="Times      New Roman"/>
              </a:rPr>
              <a:t>/</a:t>
            </a:r>
            <a:r>
              <a:rPr lang="en-US" dirty="0" err="1">
                <a:latin typeface="Times      New Roman"/>
              </a:rPr>
              <a:t>phút</a:t>
            </a:r>
            <a:endParaRPr lang="en-US" dirty="0">
              <a:latin typeface="Times      New Roman"/>
            </a:endParaRPr>
          </a:p>
          <a:p>
            <a:r>
              <a:rPr lang="en-US" dirty="0">
                <a:latin typeface="Times      New Roman"/>
              </a:rPr>
              <a:t>Chi </a:t>
            </a:r>
            <a:r>
              <a:rPr lang="en-US" dirty="0" err="1">
                <a:latin typeface="Times      New Roman"/>
              </a:rPr>
              <a:t>ấm</a:t>
            </a:r>
            <a:r>
              <a:rPr lang="en-US" dirty="0">
                <a:latin typeface="Times      New Roman"/>
              </a:rPr>
              <a:t>, CRT&lt;2s</a:t>
            </a:r>
          </a:p>
          <a:p>
            <a:r>
              <a:rPr lang="en-US" dirty="0">
                <a:latin typeface="Times      New Roman"/>
              </a:rPr>
              <a:t>CC: </a:t>
            </a:r>
            <a:r>
              <a:rPr lang="vi-VN" dirty="0">
                <a:latin typeface="Times      New Roman"/>
              </a:rPr>
              <a:t>1m68</a:t>
            </a:r>
            <a:r>
              <a:rPr lang="en-US" dirty="0">
                <a:latin typeface="Times      New Roman"/>
              </a:rPr>
              <a:t>, CN: 55kg, BMI: 19.5 kg/m2 =&gt; </a:t>
            </a:r>
            <a:r>
              <a:rPr lang="vi-VN" dirty="0">
                <a:latin typeface="Times      New Roman"/>
              </a:rPr>
              <a:t>thể trạng gầy</a:t>
            </a:r>
          </a:p>
          <a:p>
            <a:r>
              <a:rPr lang="vi-VN" dirty="0">
                <a:latin typeface="Times      New Roman"/>
              </a:rPr>
              <a:t>K</a:t>
            </a:r>
            <a:r>
              <a:rPr lang="en-US" dirty="0" err="1">
                <a:latin typeface="Times      New Roman"/>
              </a:rPr>
              <a:t>hông</a:t>
            </a:r>
            <a:r>
              <a:rPr lang="en-US" dirty="0">
                <a:latin typeface="Times      New Roman"/>
              </a:rPr>
              <a:t> </a:t>
            </a:r>
            <a:r>
              <a:rPr lang="en-US" dirty="0" err="1">
                <a:latin typeface="Times      New Roman"/>
              </a:rPr>
              <a:t>phù</a:t>
            </a:r>
            <a:endParaRPr lang="vi-VN" dirty="0">
              <a:latin typeface="Times      New Roman"/>
            </a:endParaRPr>
          </a:p>
          <a:p>
            <a:r>
              <a:rPr lang="vi-VN" dirty="0">
                <a:latin typeface="Times      New Roman"/>
              </a:rPr>
              <a:t>Không v</a:t>
            </a:r>
            <a:r>
              <a:rPr lang="en-US" dirty="0" err="1">
                <a:latin typeface="Times      New Roman"/>
              </a:rPr>
              <a:t>àng</a:t>
            </a:r>
            <a:r>
              <a:rPr lang="en-US" dirty="0">
                <a:latin typeface="Times      New Roman"/>
              </a:rPr>
              <a:t> da, </a:t>
            </a:r>
            <a:r>
              <a:rPr lang="en-US" dirty="0" err="1">
                <a:latin typeface="Times      New Roman"/>
              </a:rPr>
              <a:t>vàng</a:t>
            </a:r>
            <a:r>
              <a:rPr lang="en-US" dirty="0">
                <a:latin typeface="Times      New Roman"/>
              </a:rPr>
              <a:t> </a:t>
            </a:r>
            <a:r>
              <a:rPr lang="en-US" dirty="0" err="1">
                <a:latin typeface="Times      New Roman"/>
              </a:rPr>
              <a:t>mắt</a:t>
            </a:r>
            <a:r>
              <a:rPr lang="en-US" dirty="0">
                <a:latin typeface="Times      New Roman"/>
              </a:rPr>
              <a:t>,</a:t>
            </a:r>
            <a:r>
              <a:rPr lang="vi-VN" dirty="0">
                <a:latin typeface="Times      New Roman"/>
              </a:rPr>
              <a:t> niêm mạc đáy lưỡi vàng,</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lòng</a:t>
            </a:r>
            <a:r>
              <a:rPr lang="en-US" dirty="0">
                <a:latin typeface="Times      New Roman"/>
              </a:rPr>
              <a:t> </a:t>
            </a:r>
            <a:r>
              <a:rPr lang="en-US" dirty="0" err="1">
                <a:latin typeface="Times      New Roman"/>
              </a:rPr>
              <a:t>bàn</a:t>
            </a:r>
            <a:r>
              <a:rPr lang="en-US" dirty="0">
                <a:latin typeface="Times      New Roman"/>
              </a:rPr>
              <a:t> </a:t>
            </a:r>
            <a:r>
              <a:rPr lang="en-US" dirty="0" err="1">
                <a:latin typeface="Times      New Roman"/>
              </a:rPr>
              <a:t>tay</a:t>
            </a:r>
            <a:r>
              <a:rPr lang="en-US" dirty="0">
                <a:latin typeface="Times      New Roman"/>
              </a:rPr>
              <a:t> son, </a:t>
            </a:r>
            <a:r>
              <a:rPr lang="en-US" dirty="0" err="1">
                <a:latin typeface="Times      New Roman"/>
              </a:rPr>
              <a:t>không</a:t>
            </a:r>
            <a:r>
              <a:rPr lang="en-US" dirty="0">
                <a:latin typeface="Times      New Roman"/>
              </a:rPr>
              <a:t> </a:t>
            </a:r>
            <a:r>
              <a:rPr lang="en-US" dirty="0" err="1">
                <a:latin typeface="Times      New Roman"/>
              </a:rPr>
              <a:t>sao</a:t>
            </a:r>
            <a:r>
              <a:rPr lang="en-US" dirty="0">
                <a:latin typeface="Times      New Roman"/>
              </a:rPr>
              <a:t> </a:t>
            </a:r>
            <a:r>
              <a:rPr lang="en-US" dirty="0" err="1">
                <a:latin typeface="Times      New Roman"/>
              </a:rPr>
              <a:t>mạch</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xuất</a:t>
            </a:r>
            <a:r>
              <a:rPr lang="en-US" dirty="0">
                <a:latin typeface="Times      New Roman"/>
              </a:rPr>
              <a:t> </a:t>
            </a:r>
            <a:r>
              <a:rPr lang="vi-VN" dirty="0">
                <a:latin typeface="Times      New Roman"/>
              </a:rPr>
              <a:t>huyết.</a:t>
            </a:r>
            <a:endParaRPr lang="en-US" dirty="0">
              <a:latin typeface="Times      New Roman"/>
            </a:endParaRPr>
          </a:p>
          <a:p>
            <a:r>
              <a:rPr lang="en-US" dirty="0" err="1">
                <a:latin typeface="Times      New Roman"/>
              </a:rPr>
              <a:t>Hạch</a:t>
            </a:r>
            <a:r>
              <a:rPr lang="en-US" dirty="0">
                <a:latin typeface="Times      New Roman"/>
              </a:rPr>
              <a:t> </a:t>
            </a:r>
            <a:r>
              <a:rPr lang="en-US" dirty="0" err="1">
                <a:latin typeface="Times      New Roman"/>
              </a:rPr>
              <a:t>đầu</a:t>
            </a:r>
            <a:r>
              <a:rPr lang="en-US" dirty="0">
                <a:latin typeface="Times      New Roman"/>
              </a:rPr>
              <a:t> </a:t>
            </a:r>
            <a:r>
              <a:rPr lang="en-US" dirty="0" err="1">
                <a:latin typeface="Times      New Roman"/>
              </a:rPr>
              <a:t>mặt</a:t>
            </a:r>
            <a:r>
              <a:rPr lang="en-US" dirty="0">
                <a:latin typeface="Times      New Roman"/>
              </a:rPr>
              <a:t> </a:t>
            </a:r>
            <a:r>
              <a:rPr lang="en-US" dirty="0" err="1">
                <a:latin typeface="Times      New Roman"/>
              </a:rPr>
              <a:t>cổ</a:t>
            </a:r>
            <a:r>
              <a:rPr lang="en-US" dirty="0">
                <a:latin typeface="Times      New Roman"/>
              </a:rPr>
              <a:t>, </a:t>
            </a:r>
            <a:r>
              <a:rPr lang="en-US" dirty="0" err="1">
                <a:latin typeface="Times      New Roman"/>
              </a:rPr>
              <a:t>thượng</a:t>
            </a:r>
            <a:r>
              <a:rPr lang="en-US" dirty="0">
                <a:latin typeface="Times      New Roman"/>
              </a:rPr>
              <a:t> </a:t>
            </a:r>
            <a:r>
              <a:rPr lang="en-US" dirty="0" err="1">
                <a:latin typeface="Times      New Roman"/>
              </a:rPr>
              <a:t>đòn</a:t>
            </a:r>
            <a:r>
              <a:rPr lang="en-US" dirty="0">
                <a:latin typeface="Times      New Roman"/>
              </a:rPr>
              <a:t> </a:t>
            </a:r>
            <a:r>
              <a:rPr lang="en-US" dirty="0" err="1">
                <a:latin typeface="Times      New Roman"/>
              </a:rPr>
              <a:t>trái</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sờ</a:t>
            </a:r>
            <a:r>
              <a:rPr lang="en-US" dirty="0">
                <a:latin typeface="Times      New Roman"/>
              </a:rPr>
              <a:t> </a:t>
            </a:r>
            <a:r>
              <a:rPr lang="en-US" dirty="0" err="1">
                <a:latin typeface="Times      New Roman"/>
              </a:rPr>
              <a:t>chạm</a:t>
            </a:r>
            <a:endParaRPr lang="en-US" dirty="0">
              <a:latin typeface="Times      New Roman"/>
            </a:endParaRPr>
          </a:p>
          <a:p>
            <a:endParaRPr lang="en-US" dirty="0">
              <a:latin typeface="Times      New Roman"/>
            </a:endParaRPr>
          </a:p>
        </p:txBody>
      </p:sp>
    </p:spTree>
    <p:extLst>
      <p:ext uri="{BB962C8B-B14F-4D97-AF65-F5344CB8AC3E}">
        <p14:creationId xmlns:p14="http://schemas.microsoft.com/office/powerpoint/2010/main" val="103258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00A2AA-6B85-099A-934C-3F4AC49A18FD}"/>
              </a:ext>
            </a:extLst>
          </p:cNvPr>
          <p:cNvSpPr>
            <a:spLocks noGrp="1"/>
          </p:cNvSpPr>
          <p:nvPr>
            <p:ph type="title"/>
          </p:nvPr>
        </p:nvSpPr>
        <p:spPr/>
        <p:txBody>
          <a:bodyPr/>
          <a:lstStyle/>
          <a:p>
            <a:r>
              <a:rPr lang="en-US" dirty="0" err="1">
                <a:latin typeface="Times                New Roman"/>
              </a:rPr>
              <a:t>Khám</a:t>
            </a:r>
            <a:r>
              <a:rPr lang="en-US" dirty="0">
                <a:latin typeface="Times                New Roman"/>
              </a:rPr>
              <a:t> </a:t>
            </a:r>
            <a:r>
              <a:rPr lang="en-US" dirty="0" err="1">
                <a:latin typeface="Times                New Roman"/>
              </a:rPr>
              <a:t>lâm</a:t>
            </a:r>
            <a:r>
              <a:rPr lang="en-US" dirty="0">
                <a:latin typeface="Times                New Roman"/>
              </a:rPr>
              <a:t> </a:t>
            </a:r>
            <a:r>
              <a:rPr lang="en-US" dirty="0" err="1">
                <a:latin typeface="Times                New Roman"/>
              </a:rPr>
              <a:t>sàng</a:t>
            </a:r>
            <a:r>
              <a:rPr lang="en-US" dirty="0">
                <a:latin typeface="Times                New Roman"/>
              </a:rPr>
              <a:t>:</a:t>
            </a:r>
          </a:p>
        </p:txBody>
      </p:sp>
      <p:sp>
        <p:nvSpPr>
          <p:cNvPr id="3" name="Chỗ dành sẵn cho Nội dung 2">
            <a:extLst>
              <a:ext uri="{FF2B5EF4-FFF2-40B4-BE49-F238E27FC236}">
                <a16:creationId xmlns:a16="http://schemas.microsoft.com/office/drawing/2014/main" id="{63063C37-4D5F-18C1-FCD4-4F9075E00E03}"/>
              </a:ext>
            </a:extLst>
          </p:cNvPr>
          <p:cNvSpPr>
            <a:spLocks noGrp="1"/>
          </p:cNvSpPr>
          <p:nvPr>
            <p:ph idx="1"/>
          </p:nvPr>
        </p:nvSpPr>
        <p:spPr/>
        <p:txBody>
          <a:bodyPr>
            <a:normAutofit lnSpcReduction="10000"/>
          </a:bodyPr>
          <a:lstStyle/>
          <a:p>
            <a:pPr marL="0" indent="0">
              <a:buNone/>
            </a:pPr>
            <a:r>
              <a:rPr lang="en-US" b="1" dirty="0">
                <a:latin typeface="Times       New Roman"/>
              </a:rPr>
              <a:t>2. </a:t>
            </a:r>
            <a:r>
              <a:rPr lang="en-US" b="1" dirty="0" err="1">
                <a:latin typeface="Times       New Roman"/>
              </a:rPr>
              <a:t>Đầu</a:t>
            </a:r>
            <a:r>
              <a:rPr lang="en-US" b="1" dirty="0">
                <a:latin typeface="Times       New Roman"/>
              </a:rPr>
              <a:t> </a:t>
            </a:r>
            <a:r>
              <a:rPr lang="en-US" b="1" dirty="0" err="1">
                <a:latin typeface="Times       New Roman"/>
              </a:rPr>
              <a:t>mặt</a:t>
            </a:r>
            <a:r>
              <a:rPr lang="en-US" b="1" dirty="0">
                <a:latin typeface="Times       New Roman"/>
              </a:rPr>
              <a:t> </a:t>
            </a:r>
            <a:r>
              <a:rPr lang="en-US" b="1" dirty="0" err="1">
                <a:latin typeface="Times       New Roman"/>
              </a:rPr>
              <a:t>cổ</a:t>
            </a:r>
            <a:endParaRPr lang="en-US" b="1" dirty="0">
              <a:latin typeface="Times       New Roman"/>
            </a:endParaRPr>
          </a:p>
          <a:p>
            <a:r>
              <a:rPr lang="vi-VN" dirty="0">
                <a:latin typeface="Times       New Roman"/>
              </a:rPr>
              <a:t>Họng sạch</a:t>
            </a:r>
          </a:p>
          <a:p>
            <a:r>
              <a:rPr lang="en-US" dirty="0" err="1">
                <a:latin typeface="Times       New Roman"/>
              </a:rPr>
              <a:t>Cân</a:t>
            </a:r>
            <a:r>
              <a:rPr lang="en-US" dirty="0">
                <a:latin typeface="Times       New Roman"/>
              </a:rPr>
              <a:t> </a:t>
            </a:r>
            <a:r>
              <a:rPr lang="en-US" dirty="0" err="1">
                <a:latin typeface="Times       New Roman"/>
              </a:rPr>
              <a:t>đối</a:t>
            </a:r>
            <a:r>
              <a:rPr lang="en-US" dirty="0">
                <a:latin typeface="Times       New Roman"/>
              </a:rPr>
              <a:t>, </a:t>
            </a:r>
            <a:r>
              <a:rPr lang="en-US" dirty="0" err="1">
                <a:latin typeface="Times       New Roman"/>
              </a:rPr>
              <a:t>tuyến</a:t>
            </a:r>
            <a:r>
              <a:rPr lang="en-US" dirty="0">
                <a:latin typeface="Times       New Roman"/>
              </a:rPr>
              <a:t> </a:t>
            </a:r>
            <a:r>
              <a:rPr lang="en-US" dirty="0" err="1">
                <a:latin typeface="Times       New Roman"/>
              </a:rPr>
              <a:t>giáp</a:t>
            </a:r>
            <a:r>
              <a:rPr lang="en-US" dirty="0">
                <a:latin typeface="Times       New Roman"/>
              </a:rPr>
              <a:t> </a:t>
            </a:r>
            <a:r>
              <a:rPr lang="en-US" dirty="0" err="1">
                <a:latin typeface="Times       New Roman"/>
              </a:rPr>
              <a:t>không</a:t>
            </a:r>
            <a:r>
              <a:rPr lang="en-US" dirty="0">
                <a:latin typeface="Times       New Roman"/>
              </a:rPr>
              <a:t> to</a:t>
            </a:r>
          </a:p>
          <a:p>
            <a:r>
              <a:rPr lang="en-US" dirty="0" err="1">
                <a:latin typeface="Times       New Roman"/>
              </a:rPr>
              <a:t>Hạch</a:t>
            </a:r>
            <a:r>
              <a:rPr lang="en-US" dirty="0">
                <a:latin typeface="Times       New Roman"/>
              </a:rPr>
              <a:t> </a:t>
            </a:r>
            <a:r>
              <a:rPr lang="en-US" dirty="0" err="1">
                <a:latin typeface="Times       New Roman"/>
              </a:rPr>
              <a:t>vùng</a:t>
            </a:r>
            <a:r>
              <a:rPr lang="en-US" dirty="0">
                <a:latin typeface="Times       New Roman"/>
              </a:rPr>
              <a:t> ĐMC </a:t>
            </a:r>
            <a:r>
              <a:rPr lang="en-US" dirty="0" err="1">
                <a:latin typeface="Times       New Roman"/>
              </a:rPr>
              <a:t>không</a:t>
            </a:r>
            <a:r>
              <a:rPr lang="en-US" dirty="0">
                <a:latin typeface="Times       New Roman"/>
              </a:rPr>
              <a:t> </a:t>
            </a:r>
            <a:r>
              <a:rPr lang="en-US" dirty="0" err="1">
                <a:latin typeface="Times       New Roman"/>
              </a:rPr>
              <a:t>sờ</a:t>
            </a:r>
            <a:r>
              <a:rPr lang="en-US" dirty="0">
                <a:latin typeface="Times       New Roman"/>
              </a:rPr>
              <a:t> </a:t>
            </a:r>
            <a:r>
              <a:rPr lang="en-US" dirty="0" err="1">
                <a:latin typeface="Times       New Roman"/>
              </a:rPr>
              <a:t>chạm</a:t>
            </a:r>
            <a:r>
              <a:rPr lang="en-US" dirty="0">
                <a:latin typeface="Times       New Roman"/>
              </a:rPr>
              <a:t> </a:t>
            </a:r>
          </a:p>
          <a:p>
            <a:pPr marL="0" indent="0">
              <a:buNone/>
            </a:pPr>
            <a:r>
              <a:rPr lang="en-US" b="1" dirty="0">
                <a:latin typeface="Times       New Roman"/>
              </a:rPr>
              <a:t>3. </a:t>
            </a:r>
            <a:r>
              <a:rPr lang="en-US" b="1" dirty="0" err="1">
                <a:latin typeface="Times       New Roman"/>
              </a:rPr>
              <a:t>Lồng</a:t>
            </a:r>
            <a:r>
              <a:rPr lang="en-US" b="1" dirty="0">
                <a:latin typeface="Times       New Roman"/>
              </a:rPr>
              <a:t> </a:t>
            </a:r>
            <a:r>
              <a:rPr lang="en-US" b="1" dirty="0" err="1">
                <a:latin typeface="Times       New Roman"/>
              </a:rPr>
              <a:t>ngực</a:t>
            </a:r>
            <a:r>
              <a:rPr lang="en-US" b="1" dirty="0">
                <a:latin typeface="Times       New Roman"/>
              </a:rPr>
              <a:t>: </a:t>
            </a:r>
          </a:p>
          <a:p>
            <a:r>
              <a:rPr lang="en-US" dirty="0" err="1">
                <a:latin typeface="Times       New Roman"/>
              </a:rPr>
              <a:t>Cân</a:t>
            </a:r>
            <a:r>
              <a:rPr lang="en-US" dirty="0">
                <a:latin typeface="Times       New Roman"/>
              </a:rPr>
              <a:t> </a:t>
            </a:r>
            <a:r>
              <a:rPr lang="en-US" dirty="0" err="1">
                <a:latin typeface="Times       New Roman"/>
              </a:rPr>
              <a:t>đối</a:t>
            </a:r>
            <a:r>
              <a:rPr lang="en-US" dirty="0">
                <a:latin typeface="Times       New Roman"/>
              </a:rPr>
              <a:t>, di </a:t>
            </a:r>
            <a:r>
              <a:rPr lang="en-US" dirty="0" err="1">
                <a:latin typeface="Times       New Roman"/>
              </a:rPr>
              <a:t>động</a:t>
            </a:r>
            <a:r>
              <a:rPr lang="en-US" dirty="0">
                <a:latin typeface="Times       New Roman"/>
              </a:rPr>
              <a:t> </a:t>
            </a:r>
            <a:r>
              <a:rPr lang="en-US" dirty="0" err="1">
                <a:latin typeface="Times       New Roman"/>
              </a:rPr>
              <a:t>đều</a:t>
            </a:r>
            <a:r>
              <a:rPr lang="en-US" dirty="0">
                <a:latin typeface="Times       New Roman"/>
              </a:rPr>
              <a:t> </a:t>
            </a:r>
            <a:r>
              <a:rPr lang="en-US" dirty="0" err="1">
                <a:latin typeface="Times       New Roman"/>
              </a:rPr>
              <a:t>theo</a:t>
            </a:r>
            <a:r>
              <a:rPr lang="en-US" dirty="0">
                <a:latin typeface="Times       New Roman"/>
              </a:rPr>
              <a:t> </a:t>
            </a:r>
            <a:r>
              <a:rPr lang="en-US" dirty="0" err="1">
                <a:latin typeface="Times       New Roman"/>
              </a:rPr>
              <a:t>nhịp</a:t>
            </a:r>
            <a:r>
              <a:rPr lang="en-US" dirty="0">
                <a:latin typeface="Times       New Roman"/>
              </a:rPr>
              <a:t> </a:t>
            </a:r>
            <a:r>
              <a:rPr lang="en-US" dirty="0" err="1">
                <a:latin typeface="Times       New Roman"/>
              </a:rPr>
              <a:t>thở</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sẹo</a:t>
            </a:r>
            <a:r>
              <a:rPr lang="en-US" dirty="0">
                <a:latin typeface="Times       New Roman"/>
              </a:rPr>
              <a:t>, </a:t>
            </a:r>
            <a:r>
              <a:rPr lang="en-US" dirty="0" err="1">
                <a:latin typeface="Times       New Roman"/>
              </a:rPr>
              <a:t>không</a:t>
            </a:r>
            <a:r>
              <a:rPr lang="en-US" dirty="0">
                <a:latin typeface="Times       New Roman"/>
              </a:rPr>
              <a:t> u, </a:t>
            </a:r>
            <a:r>
              <a:rPr lang="en-US" dirty="0" err="1">
                <a:latin typeface="Times       New Roman"/>
              </a:rPr>
              <a:t>không</a:t>
            </a:r>
            <a:r>
              <a:rPr lang="en-US" dirty="0">
                <a:latin typeface="Times       New Roman"/>
              </a:rPr>
              <a:t> </a:t>
            </a:r>
            <a:r>
              <a:rPr lang="en-US" dirty="0" err="1">
                <a:latin typeface="Times       New Roman"/>
              </a:rPr>
              <a:t>sao</a:t>
            </a:r>
            <a:r>
              <a:rPr lang="en-US" dirty="0">
                <a:latin typeface="Times       New Roman"/>
              </a:rPr>
              <a:t> </a:t>
            </a:r>
            <a:r>
              <a:rPr lang="en-US" dirty="0" err="1">
                <a:latin typeface="Times       New Roman"/>
              </a:rPr>
              <a:t>mạch</a:t>
            </a:r>
            <a:endParaRPr lang="en-US" dirty="0">
              <a:latin typeface="Times       New Roman"/>
            </a:endParaRPr>
          </a:p>
          <a:p>
            <a:r>
              <a:rPr lang="en-US" dirty="0">
                <a:latin typeface="Times       New Roman"/>
              </a:rPr>
              <a:t>Tim: T1, T2 </a:t>
            </a:r>
            <a:r>
              <a:rPr lang="en-US" dirty="0" err="1">
                <a:latin typeface="Times       New Roman"/>
              </a:rPr>
              <a:t>đều</a:t>
            </a:r>
            <a:r>
              <a:rPr lang="en-US" dirty="0">
                <a:latin typeface="Times       New Roman"/>
              </a:rPr>
              <a:t> </a:t>
            </a:r>
            <a:r>
              <a:rPr lang="en-US" dirty="0" err="1">
                <a:latin typeface="Times       New Roman"/>
              </a:rPr>
              <a:t>rõ</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âm</a:t>
            </a:r>
            <a:r>
              <a:rPr lang="en-US" dirty="0">
                <a:latin typeface="Times       New Roman"/>
              </a:rPr>
              <a:t> </a:t>
            </a:r>
            <a:r>
              <a:rPr lang="en-US" dirty="0" err="1">
                <a:latin typeface="Times       New Roman"/>
              </a:rPr>
              <a:t>thổi</a:t>
            </a:r>
            <a:endParaRPr lang="en-US" dirty="0">
              <a:latin typeface="Times       New Roman"/>
            </a:endParaRPr>
          </a:p>
          <a:p>
            <a:r>
              <a:rPr lang="en-US" dirty="0" err="1">
                <a:latin typeface="Times       New Roman"/>
              </a:rPr>
              <a:t>Phổi</a:t>
            </a:r>
            <a:r>
              <a:rPr lang="en-US" dirty="0">
                <a:latin typeface="Times       New Roman"/>
              </a:rPr>
              <a:t>: RRPN </a:t>
            </a:r>
            <a:r>
              <a:rPr lang="en-US" dirty="0" err="1">
                <a:latin typeface="Times       New Roman"/>
              </a:rPr>
              <a:t>êm</a:t>
            </a:r>
            <a:r>
              <a:rPr lang="en-US" dirty="0">
                <a:latin typeface="Times       New Roman"/>
              </a:rPr>
              <a:t> </a:t>
            </a:r>
            <a:r>
              <a:rPr lang="en-US" dirty="0" err="1">
                <a:latin typeface="Times       New Roman"/>
              </a:rPr>
              <a:t>dịu</a:t>
            </a:r>
            <a:r>
              <a:rPr lang="en-US" dirty="0">
                <a:latin typeface="Times       New Roman"/>
              </a:rPr>
              <a:t> </a:t>
            </a:r>
            <a:r>
              <a:rPr lang="en-US" dirty="0" err="1">
                <a:latin typeface="Times       New Roman"/>
              </a:rPr>
              <a:t>đều</a:t>
            </a:r>
            <a:r>
              <a:rPr lang="en-US" dirty="0">
                <a:latin typeface="Times       New Roman"/>
              </a:rPr>
              <a:t> 2 </a:t>
            </a:r>
            <a:r>
              <a:rPr lang="en-US" dirty="0" err="1">
                <a:latin typeface="Times       New Roman"/>
              </a:rPr>
              <a:t>bên</a:t>
            </a:r>
            <a:r>
              <a:rPr lang="en-US" dirty="0">
                <a:latin typeface="Times       New Roman"/>
              </a:rPr>
              <a:t>, </a:t>
            </a:r>
            <a:r>
              <a:rPr lang="en-US" dirty="0" err="1">
                <a:latin typeface="Times       New Roman"/>
              </a:rPr>
              <a:t>không</a:t>
            </a:r>
            <a:r>
              <a:rPr lang="en-US" dirty="0">
                <a:latin typeface="Times       New Roman"/>
              </a:rPr>
              <a:t> </a:t>
            </a:r>
            <a:r>
              <a:rPr lang="vi-VN" dirty="0">
                <a:latin typeface="Times       New Roman"/>
              </a:rPr>
              <a:t>rale.</a:t>
            </a:r>
            <a:endParaRPr lang="en-US" dirty="0">
              <a:latin typeface="Times       New Roman"/>
            </a:endParaRPr>
          </a:p>
          <a:p>
            <a:pPr marL="0" indent="0">
              <a:buNone/>
            </a:pPr>
            <a:endParaRPr lang="en-US" dirty="0">
              <a:latin typeface="Times       New Roman"/>
            </a:endParaRPr>
          </a:p>
        </p:txBody>
      </p:sp>
    </p:spTree>
    <p:extLst>
      <p:ext uri="{BB962C8B-B14F-4D97-AF65-F5344CB8AC3E}">
        <p14:creationId xmlns:p14="http://schemas.microsoft.com/office/powerpoint/2010/main" val="1450355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35EC82B-11DA-181F-EB9F-FD3FC92CD403}"/>
              </a:ext>
            </a:extLst>
          </p:cNvPr>
          <p:cNvSpPr>
            <a:spLocks noGrp="1"/>
          </p:cNvSpPr>
          <p:nvPr>
            <p:ph type="title"/>
          </p:nvPr>
        </p:nvSpPr>
        <p:spPr/>
        <p:txBody>
          <a:bodyPr/>
          <a:lstStyle/>
          <a:p>
            <a:r>
              <a:rPr lang="en-US" dirty="0" err="1">
                <a:latin typeface="Times                 New Roman"/>
              </a:rPr>
              <a:t>Khám</a:t>
            </a:r>
            <a:r>
              <a:rPr lang="en-US" dirty="0">
                <a:latin typeface="Times                 New Roman"/>
              </a:rPr>
              <a:t> </a:t>
            </a:r>
            <a:r>
              <a:rPr lang="en-US" dirty="0" err="1">
                <a:latin typeface="Times                 New Roman"/>
              </a:rPr>
              <a:t>lâm</a:t>
            </a:r>
            <a:r>
              <a:rPr lang="en-US" dirty="0">
                <a:latin typeface="Times                 New Roman"/>
              </a:rPr>
              <a:t> </a:t>
            </a:r>
            <a:r>
              <a:rPr lang="en-US" dirty="0" err="1">
                <a:latin typeface="Times                 New Roman"/>
              </a:rPr>
              <a:t>sàng</a:t>
            </a:r>
            <a:r>
              <a:rPr lang="en-US" dirty="0">
                <a:latin typeface="Times                 New Roman"/>
              </a:rPr>
              <a:t>:</a:t>
            </a:r>
          </a:p>
        </p:txBody>
      </p:sp>
      <p:sp>
        <p:nvSpPr>
          <p:cNvPr id="3" name="Chỗ dành sẵn cho Nội dung 2">
            <a:extLst>
              <a:ext uri="{FF2B5EF4-FFF2-40B4-BE49-F238E27FC236}">
                <a16:creationId xmlns:a16="http://schemas.microsoft.com/office/drawing/2014/main" id="{990AADF3-AB87-8EF7-7EC3-F4AF0734156E}"/>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b="1" dirty="0">
                <a:latin typeface="Times        New Roman"/>
              </a:rPr>
              <a:t>4. </a:t>
            </a:r>
            <a:r>
              <a:rPr lang="en-US" b="1" dirty="0" err="1">
                <a:latin typeface="Times        New Roman"/>
              </a:rPr>
              <a:t>Bụng</a:t>
            </a:r>
            <a:endParaRPr lang="en-US" b="1" dirty="0" err="1">
              <a:latin typeface="Times        New Roman"/>
              <a:cs typeface="Calibri"/>
            </a:endParaRPr>
          </a:p>
          <a:p>
            <a:r>
              <a:rPr lang="en-US" dirty="0" err="1">
                <a:latin typeface="Times        New Roman"/>
              </a:rPr>
              <a:t>Cân</a:t>
            </a:r>
            <a:r>
              <a:rPr lang="en-US" dirty="0">
                <a:latin typeface="Times        New Roman"/>
              </a:rPr>
              <a:t> </a:t>
            </a:r>
            <a:r>
              <a:rPr lang="en-US" dirty="0" err="1">
                <a:latin typeface="Times        New Roman"/>
              </a:rPr>
              <a:t>đối</a:t>
            </a:r>
            <a:r>
              <a:rPr lang="en-US" dirty="0">
                <a:latin typeface="Times        New Roman"/>
              </a:rPr>
              <a:t>, di </a:t>
            </a:r>
            <a:r>
              <a:rPr lang="en-US" dirty="0" err="1">
                <a:latin typeface="Times        New Roman"/>
              </a:rPr>
              <a:t>động</a:t>
            </a:r>
            <a:r>
              <a:rPr lang="en-US" dirty="0">
                <a:latin typeface="Times        New Roman"/>
              </a:rPr>
              <a:t> </a:t>
            </a:r>
            <a:r>
              <a:rPr lang="en-US" dirty="0" err="1">
                <a:latin typeface="Times        New Roman"/>
              </a:rPr>
              <a:t>đều</a:t>
            </a:r>
            <a:r>
              <a:rPr lang="en-US" dirty="0">
                <a:latin typeface="Times        New Roman"/>
              </a:rPr>
              <a:t> </a:t>
            </a:r>
            <a:r>
              <a:rPr lang="en-US" dirty="0" err="1">
                <a:latin typeface="Times        New Roman"/>
              </a:rPr>
              <a:t>theo</a:t>
            </a:r>
            <a:r>
              <a:rPr lang="en-US" dirty="0">
                <a:latin typeface="Times        New Roman"/>
              </a:rPr>
              <a:t> </a:t>
            </a:r>
            <a:r>
              <a:rPr lang="en-US" dirty="0" err="1">
                <a:latin typeface="Times        New Roman"/>
              </a:rPr>
              <a:t>nhịp</a:t>
            </a:r>
            <a:r>
              <a:rPr lang="en-US" dirty="0">
                <a:latin typeface="Times        New Roman"/>
              </a:rPr>
              <a:t> </a:t>
            </a:r>
            <a:r>
              <a:rPr lang="en-US" dirty="0" err="1">
                <a:latin typeface="Times        New Roman"/>
              </a:rPr>
              <a:t>thở</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sẹo</a:t>
            </a:r>
            <a:r>
              <a:rPr lang="en-US" dirty="0">
                <a:latin typeface="Times        New Roman"/>
              </a:rPr>
              <a:t>, </a:t>
            </a:r>
            <a:r>
              <a:rPr lang="en-US" dirty="0" err="1">
                <a:latin typeface="Times        New Roman"/>
              </a:rPr>
              <a:t>không</a:t>
            </a:r>
            <a:r>
              <a:rPr lang="en-US" dirty="0">
                <a:latin typeface="Times        New Roman"/>
              </a:rPr>
              <a:t> THBH, </a:t>
            </a:r>
            <a:r>
              <a:rPr lang="en-US" dirty="0" err="1">
                <a:latin typeface="Times        New Roman"/>
              </a:rPr>
              <a:t>không</a:t>
            </a:r>
            <a:r>
              <a:rPr lang="en-US" dirty="0">
                <a:latin typeface="Times        New Roman"/>
              </a:rPr>
              <a:t> </a:t>
            </a:r>
            <a:r>
              <a:rPr lang="en-US" dirty="0" err="1">
                <a:latin typeface="Times        New Roman"/>
              </a:rPr>
              <a:t>thấy</a:t>
            </a:r>
            <a:r>
              <a:rPr lang="en-US" dirty="0">
                <a:latin typeface="Times        New Roman"/>
              </a:rPr>
              <a:t> </a:t>
            </a:r>
            <a:r>
              <a:rPr lang="en-US" dirty="0" err="1">
                <a:latin typeface="Times        New Roman"/>
              </a:rPr>
              <a:t>khối</a:t>
            </a:r>
            <a:r>
              <a:rPr lang="en-US" dirty="0">
                <a:latin typeface="Times        New Roman"/>
              </a:rPr>
              <a:t> </a:t>
            </a:r>
            <a:r>
              <a:rPr lang="en-US" dirty="0" err="1">
                <a:latin typeface="Times        New Roman"/>
              </a:rPr>
              <a:t>vùng</a:t>
            </a:r>
            <a:r>
              <a:rPr lang="en-US" dirty="0">
                <a:latin typeface="Times        New Roman"/>
              </a:rPr>
              <a:t> </a:t>
            </a:r>
            <a:r>
              <a:rPr lang="en-US" dirty="0" err="1">
                <a:latin typeface="Times        New Roman"/>
              </a:rPr>
              <a:t>bụng</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dấu</a:t>
            </a:r>
            <a:r>
              <a:rPr lang="en-US" dirty="0">
                <a:latin typeface="Times        New Roman"/>
              </a:rPr>
              <a:t> </a:t>
            </a:r>
            <a:r>
              <a:rPr lang="en-US" dirty="0" err="1">
                <a:latin typeface="Times        New Roman"/>
              </a:rPr>
              <a:t>quai</a:t>
            </a:r>
            <a:r>
              <a:rPr lang="en-US" dirty="0">
                <a:latin typeface="Times        New Roman"/>
              </a:rPr>
              <a:t> </a:t>
            </a:r>
            <a:r>
              <a:rPr lang="en-US" dirty="0" err="1">
                <a:latin typeface="Times        New Roman"/>
              </a:rPr>
              <a:t>ruột</a:t>
            </a:r>
            <a:r>
              <a:rPr lang="en-US" dirty="0">
                <a:latin typeface="Times        New Roman"/>
              </a:rPr>
              <a:t> </a:t>
            </a:r>
            <a:r>
              <a:rPr lang="en-US" dirty="0" err="1">
                <a:latin typeface="Times        New Roman"/>
              </a:rPr>
              <a:t>nổi</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dấu</a:t>
            </a:r>
            <a:r>
              <a:rPr lang="en-US" dirty="0">
                <a:latin typeface="Times        New Roman"/>
              </a:rPr>
              <a:t> </a:t>
            </a:r>
            <a:r>
              <a:rPr lang="en-US" dirty="0" err="1">
                <a:latin typeface="Times        New Roman"/>
              </a:rPr>
              <a:t>rắn</a:t>
            </a:r>
            <a:r>
              <a:rPr lang="en-US" dirty="0">
                <a:latin typeface="Times        New Roman"/>
              </a:rPr>
              <a:t> </a:t>
            </a:r>
            <a:r>
              <a:rPr lang="en-US" dirty="0" err="1">
                <a:latin typeface="Times        New Roman"/>
              </a:rPr>
              <a:t>bò</a:t>
            </a:r>
            <a:endParaRPr lang="en-US" dirty="0" err="1">
              <a:latin typeface="Times        New Roman"/>
              <a:cs typeface="Calibri"/>
            </a:endParaRPr>
          </a:p>
          <a:p>
            <a:r>
              <a:rPr lang="en-US" dirty="0" err="1">
                <a:latin typeface="Times        New Roman"/>
              </a:rPr>
              <a:t>Âm</a:t>
            </a:r>
            <a:r>
              <a:rPr lang="en-US" dirty="0">
                <a:latin typeface="Times        New Roman"/>
              </a:rPr>
              <a:t> </a:t>
            </a:r>
            <a:r>
              <a:rPr lang="en-US" dirty="0" err="1">
                <a:latin typeface="Times        New Roman"/>
              </a:rPr>
              <a:t>ruột</a:t>
            </a:r>
            <a:r>
              <a:rPr lang="en-US" dirty="0">
                <a:latin typeface="Times        New Roman"/>
              </a:rPr>
              <a:t>: </a:t>
            </a:r>
            <a:endParaRPr lang="en-US" dirty="0">
              <a:latin typeface="Times        New Roman"/>
              <a:cs typeface="Calibri"/>
            </a:endParaRPr>
          </a:p>
          <a:p>
            <a:r>
              <a:rPr lang="en-US" dirty="0" err="1">
                <a:latin typeface="Times        New Roman"/>
              </a:rPr>
              <a:t>Gõ</a:t>
            </a:r>
            <a:r>
              <a:rPr lang="en-US" dirty="0">
                <a:latin typeface="Times        New Roman"/>
              </a:rPr>
              <a:t> </a:t>
            </a:r>
            <a:r>
              <a:rPr lang="en-US" dirty="0" err="1">
                <a:latin typeface="Times        New Roman"/>
              </a:rPr>
              <a:t>trong</a:t>
            </a:r>
            <a:r>
              <a:rPr lang="en-US" dirty="0">
                <a:latin typeface="Times        New Roman"/>
              </a:rPr>
              <a:t> </a:t>
            </a:r>
            <a:endParaRPr lang="en-US" dirty="0">
              <a:latin typeface="Times        New Roman"/>
              <a:cs typeface="Calibri"/>
            </a:endParaRPr>
          </a:p>
          <a:p>
            <a:r>
              <a:rPr lang="vi-VN" dirty="0">
                <a:latin typeface="Times        New Roman"/>
              </a:rPr>
              <a:t>Không điểm đau khu trú, </a:t>
            </a:r>
            <a:r>
              <a:rPr lang="en-US" dirty="0" err="1">
                <a:latin typeface="Times        New Roman"/>
              </a:rPr>
              <a:t>phản</a:t>
            </a:r>
            <a:r>
              <a:rPr lang="en-US" dirty="0">
                <a:latin typeface="Times        New Roman"/>
              </a:rPr>
              <a:t> </a:t>
            </a:r>
            <a:r>
              <a:rPr lang="en-US" dirty="0" err="1">
                <a:latin typeface="Times        New Roman"/>
              </a:rPr>
              <a:t>ứng</a:t>
            </a:r>
            <a:r>
              <a:rPr lang="en-US" dirty="0">
                <a:latin typeface="Times        New Roman"/>
              </a:rPr>
              <a:t> </a:t>
            </a:r>
            <a:r>
              <a:rPr lang="en-US" dirty="0" err="1">
                <a:latin typeface="Times        New Roman"/>
              </a:rPr>
              <a:t>dội</a:t>
            </a:r>
            <a:r>
              <a:rPr lang="en-US" dirty="0">
                <a:latin typeface="Times        New Roman"/>
              </a:rPr>
              <a:t> (-), </a:t>
            </a:r>
            <a:r>
              <a:rPr lang="en-US" dirty="0" err="1">
                <a:latin typeface="Times        New Roman"/>
              </a:rPr>
              <a:t>không</a:t>
            </a:r>
            <a:r>
              <a:rPr lang="en-US" dirty="0">
                <a:latin typeface="Times        New Roman"/>
              </a:rPr>
              <a:t> </a:t>
            </a:r>
            <a:r>
              <a:rPr lang="en-US" dirty="0" err="1">
                <a:latin typeface="Times        New Roman"/>
              </a:rPr>
              <a:t>phản</a:t>
            </a:r>
            <a:r>
              <a:rPr lang="en-US" dirty="0">
                <a:latin typeface="Times        New Roman"/>
              </a:rPr>
              <a:t> </a:t>
            </a:r>
            <a:r>
              <a:rPr lang="en-US" dirty="0" err="1">
                <a:latin typeface="Times        New Roman"/>
              </a:rPr>
              <a:t>ứng</a:t>
            </a:r>
            <a:r>
              <a:rPr lang="en-US" dirty="0">
                <a:latin typeface="Times        New Roman"/>
              </a:rPr>
              <a:t> </a:t>
            </a:r>
            <a:r>
              <a:rPr lang="en-US" dirty="0" err="1">
                <a:latin typeface="Times        New Roman"/>
              </a:rPr>
              <a:t>thành</a:t>
            </a:r>
            <a:r>
              <a:rPr lang="en-US" dirty="0">
                <a:latin typeface="Times        New Roman"/>
              </a:rPr>
              <a:t> </a:t>
            </a:r>
            <a:r>
              <a:rPr lang="en-US" dirty="0" err="1">
                <a:latin typeface="Times        New Roman"/>
              </a:rPr>
              <a:t>bụng</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sờ</a:t>
            </a:r>
            <a:r>
              <a:rPr lang="en-US" dirty="0">
                <a:latin typeface="Times        New Roman"/>
              </a:rPr>
              <a:t> </a:t>
            </a:r>
            <a:r>
              <a:rPr lang="en-US" dirty="0" err="1">
                <a:latin typeface="Times        New Roman"/>
              </a:rPr>
              <a:t>thấy</a:t>
            </a:r>
            <a:r>
              <a:rPr lang="en-US" dirty="0">
                <a:latin typeface="Times        New Roman"/>
              </a:rPr>
              <a:t> </a:t>
            </a:r>
            <a:r>
              <a:rPr lang="en-US" dirty="0" err="1">
                <a:latin typeface="Times        New Roman"/>
              </a:rPr>
              <a:t>khối</a:t>
            </a:r>
            <a:r>
              <a:rPr lang="en-US" dirty="0">
                <a:latin typeface="Times        New Roman"/>
              </a:rPr>
              <a:t> </a:t>
            </a:r>
            <a:r>
              <a:rPr lang="en-US" dirty="0" err="1">
                <a:latin typeface="Times        New Roman"/>
              </a:rPr>
              <a:t>vùng</a:t>
            </a:r>
            <a:r>
              <a:rPr lang="en-US" dirty="0">
                <a:latin typeface="Times        New Roman"/>
              </a:rPr>
              <a:t> </a:t>
            </a:r>
            <a:r>
              <a:rPr lang="vi-VN" dirty="0">
                <a:latin typeface="Times        New Roman"/>
              </a:rPr>
              <a:t>bụng. </a:t>
            </a:r>
            <a:endParaRPr lang="en-US" dirty="0">
              <a:latin typeface="Times        New Roman"/>
              <a:cs typeface="Calibri"/>
            </a:endParaRPr>
          </a:p>
          <a:p>
            <a:r>
              <a:rPr lang="en-US" dirty="0">
                <a:latin typeface="Times        New Roman"/>
              </a:rPr>
              <a:t>Gan, </a:t>
            </a:r>
            <a:r>
              <a:rPr lang="en-US" dirty="0" err="1">
                <a:latin typeface="Times        New Roman"/>
              </a:rPr>
              <a:t>lách</a:t>
            </a:r>
            <a:r>
              <a:rPr lang="en-US" dirty="0">
                <a:latin typeface="Times        New Roman"/>
              </a:rPr>
              <a:t> </a:t>
            </a:r>
            <a:r>
              <a:rPr lang="en-US" dirty="0" err="1">
                <a:latin typeface="Times        New Roman"/>
              </a:rPr>
              <a:t>không</a:t>
            </a:r>
            <a:r>
              <a:rPr lang="en-US" dirty="0">
                <a:latin typeface="Times        New Roman"/>
              </a:rPr>
              <a:t> </a:t>
            </a:r>
            <a:r>
              <a:rPr lang="en-US" dirty="0" err="1">
                <a:latin typeface="Times        New Roman"/>
              </a:rPr>
              <a:t>sờ</a:t>
            </a:r>
            <a:r>
              <a:rPr lang="en-US" dirty="0">
                <a:latin typeface="Times        New Roman"/>
              </a:rPr>
              <a:t> </a:t>
            </a:r>
            <a:r>
              <a:rPr lang="en-US" dirty="0" err="1">
                <a:latin typeface="Times        New Roman"/>
              </a:rPr>
              <a:t>chạm</a:t>
            </a:r>
            <a:endParaRPr lang="en-US" dirty="0" err="1">
              <a:latin typeface="Times        New Roman"/>
              <a:cs typeface="Calibri"/>
            </a:endParaRPr>
          </a:p>
          <a:p>
            <a:pPr marL="0" indent="0">
              <a:buNone/>
            </a:pPr>
            <a:r>
              <a:rPr lang="en-US" b="1" dirty="0">
                <a:latin typeface="Times        New Roman"/>
              </a:rPr>
              <a:t>5. Hậu </a:t>
            </a:r>
            <a:r>
              <a:rPr lang="en-US" b="1" dirty="0" err="1">
                <a:latin typeface="Times        New Roman"/>
              </a:rPr>
              <a:t>môn</a:t>
            </a:r>
            <a:r>
              <a:rPr lang="en-US" b="1" dirty="0">
                <a:latin typeface="Times        New Roman"/>
              </a:rPr>
              <a:t> – </a:t>
            </a:r>
            <a:r>
              <a:rPr lang="en-US" b="1" dirty="0" err="1">
                <a:latin typeface="Times        New Roman"/>
              </a:rPr>
              <a:t>trực</a:t>
            </a:r>
            <a:r>
              <a:rPr lang="en-US" b="1" dirty="0">
                <a:latin typeface="Times        New Roman"/>
              </a:rPr>
              <a:t> </a:t>
            </a:r>
            <a:r>
              <a:rPr lang="en-US" b="1" dirty="0" err="1">
                <a:latin typeface="Times        New Roman"/>
              </a:rPr>
              <a:t>tràng</a:t>
            </a:r>
            <a:endParaRPr lang="en-US" b="1" dirty="0" err="1">
              <a:latin typeface="Times        New Roman"/>
              <a:cs typeface="Calibri"/>
            </a:endParaRPr>
          </a:p>
          <a:p>
            <a:r>
              <a:rPr lang="vi-VN" dirty="0">
                <a:latin typeface="Times        New Roman"/>
              </a:rPr>
              <a:t>Không thăm khám</a:t>
            </a:r>
            <a:endParaRPr lang="en-US" dirty="0">
              <a:latin typeface="Times        New Roman"/>
            </a:endParaRPr>
          </a:p>
        </p:txBody>
      </p:sp>
    </p:spTree>
    <p:extLst>
      <p:ext uri="{BB962C8B-B14F-4D97-AF65-F5344CB8AC3E}">
        <p14:creationId xmlns:p14="http://schemas.microsoft.com/office/powerpoint/2010/main" val="3285638976"/>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233ACE94B78D468C40B426F6933AB9" ma:contentTypeVersion="13" ma:contentTypeDescription="Create a new document." ma:contentTypeScope="" ma:versionID="54faa2547737fe1aefe980d84ed2f8f2">
  <xsd:schema xmlns:xsd="http://www.w3.org/2001/XMLSchema" xmlns:xs="http://www.w3.org/2001/XMLSchema" xmlns:p="http://schemas.microsoft.com/office/2006/metadata/properties" xmlns:ns3="f1a0806c-cce5-49eb-8cde-a9d7bbc81db7" xmlns:ns4="7631aaf6-04a2-4bbe-9ce7-688c820a53de" targetNamespace="http://schemas.microsoft.com/office/2006/metadata/properties" ma:root="true" ma:fieldsID="2d1d09cf18b771d67da9e51e305e98d6" ns3:_="" ns4:_="">
    <xsd:import namespace="f1a0806c-cce5-49eb-8cde-a9d7bbc81db7"/>
    <xsd:import namespace="7631aaf6-04a2-4bbe-9ce7-688c820a53d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a0806c-cce5-49eb-8cde-a9d7bbc81d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631aaf6-04a2-4bbe-9ce7-688c820a53d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20DBC9-8B27-49A5-B44F-34DB41B70174}">
  <ds:schemaRefs>
    <ds:schemaRef ds:uri="7631aaf6-04a2-4bbe-9ce7-688c820a53de"/>
    <ds:schemaRef ds:uri="f1a0806c-cce5-49eb-8cde-a9d7bbc81d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B2AF08C-6716-4C84-A520-61B9882D35BC}">
  <ds:schemaRefs>
    <ds:schemaRef ds:uri="http://purl.org/dc/terms/"/>
    <ds:schemaRef ds:uri="http://schemas.microsoft.com/office/2006/metadata/properties"/>
    <ds:schemaRef ds:uri="http://schemas.openxmlformats.org/package/2006/metadata/core-properties"/>
    <ds:schemaRef ds:uri="http://schemas.microsoft.com/office/infopath/2007/PartnerControls"/>
    <ds:schemaRef ds:uri="http://schemas.microsoft.com/office/2006/documentManagement/types"/>
    <ds:schemaRef ds:uri="http://purl.org/dc/elements/1.1/"/>
    <ds:schemaRef ds:uri="f1a0806c-cce5-49eb-8cde-a9d7bbc81db7"/>
    <ds:schemaRef ds:uri="http://purl.org/dc/dcmitype/"/>
    <ds:schemaRef ds:uri="7631aaf6-04a2-4bbe-9ce7-688c820a53de"/>
    <ds:schemaRef ds:uri="http://www.w3.org/XML/1998/namespace"/>
  </ds:schemaRefs>
</ds:datastoreItem>
</file>

<file path=customXml/itemProps3.xml><?xml version="1.0" encoding="utf-8"?>
<ds:datastoreItem xmlns:ds="http://schemas.openxmlformats.org/officeDocument/2006/customXml" ds:itemID="{6E74080E-C6D5-40C8-8BBD-8B7A5456F4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1178</TotalTime>
  <Words>1489</Words>
  <Application>Microsoft Office PowerPoint</Application>
  <PresentationFormat>Widescreen</PresentationFormat>
  <Paragraphs>126</Paragraphs>
  <Slides>27</Slides>
  <Notes>0</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27</vt:i4>
      </vt:variant>
    </vt:vector>
  </HeadingPairs>
  <TitlesOfParts>
    <vt:vector size="49" baseType="lpstr">
      <vt:lpstr>Arial</vt:lpstr>
      <vt:lpstr>Calibri</vt:lpstr>
      <vt:lpstr>Calibri Light</vt:lpstr>
      <vt:lpstr>Candara</vt:lpstr>
      <vt:lpstr>Times                   New Roman</vt:lpstr>
      <vt:lpstr>Times                  New Roman</vt:lpstr>
      <vt:lpstr>Times                 New Roman</vt:lpstr>
      <vt:lpstr>Times                New Roman</vt:lpstr>
      <vt:lpstr>Times               New Roman</vt:lpstr>
      <vt:lpstr>Times              New Roman</vt:lpstr>
      <vt:lpstr>Times          New Roman</vt:lpstr>
      <vt:lpstr>Times         New Roman</vt:lpstr>
      <vt:lpstr>Times        New Roman</vt:lpstr>
      <vt:lpstr>Times       New Roman</vt:lpstr>
      <vt:lpstr>Times      New Roman</vt:lpstr>
      <vt:lpstr>Times     New Roman</vt:lpstr>
      <vt:lpstr>Times    New Roman</vt:lpstr>
      <vt:lpstr>Times   New Roman</vt:lpstr>
      <vt:lpstr>Times  New Roman</vt:lpstr>
      <vt:lpstr>Times New Roman</vt:lpstr>
      <vt:lpstr>Wingdings</vt:lpstr>
      <vt:lpstr>Chủ đề Office</vt:lpstr>
      <vt:lpstr>BỆNH ÁN </vt:lpstr>
      <vt:lpstr>Hành chính</vt:lpstr>
      <vt:lpstr>Lí do nhập viện</vt:lpstr>
      <vt:lpstr>Bệnh sử: người nhà và bệnh nhân cùng khai bệnh</vt:lpstr>
      <vt:lpstr>Tiền căn </vt:lpstr>
      <vt:lpstr>Tiền căn</vt:lpstr>
      <vt:lpstr>Khám lâm sàng: 7h30 30/09/2022</vt:lpstr>
      <vt:lpstr>Khám lâm sàng:</vt:lpstr>
      <vt:lpstr>Khám lâm sàng:</vt:lpstr>
      <vt:lpstr>Khám lâm sàng:</vt:lpstr>
      <vt:lpstr>Tóm tắt</vt:lpstr>
      <vt:lpstr>Đặt vấn đề</vt:lpstr>
      <vt:lpstr>Chẩn đoán sơ bộ</vt:lpstr>
      <vt:lpstr>Biện luận</vt:lpstr>
      <vt:lpstr>Biện luận</vt:lpstr>
      <vt:lpstr>Biện luận</vt:lpstr>
      <vt:lpstr>Đề nghị cận lâm sàng</vt:lpstr>
      <vt:lpstr>Kết quả cận lâm sàng</vt:lpstr>
      <vt:lpstr>Kết quả cận lâm sàng</vt:lpstr>
      <vt:lpstr>Kết quả cận lâm sàng</vt:lpstr>
      <vt:lpstr>Kết quả cận lâm sàng</vt:lpstr>
      <vt:lpstr>Kết quả cận lâm sàng</vt:lpstr>
      <vt:lpstr>Kết quả cận lâm sàng</vt:lpstr>
      <vt:lpstr>Kết quả cận lâm sàng</vt:lpstr>
      <vt:lpstr>Chẩn đoán xác định</vt:lpstr>
      <vt:lpstr>Điều trị </vt:lpstr>
      <vt:lpstr>Tiên lượng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 </dc:title>
  <dc:creator>Linh Truong - Y17</dc:creator>
  <cp:lastModifiedBy>Quan Luu - Y17</cp:lastModifiedBy>
  <cp:revision>18</cp:revision>
  <dcterms:created xsi:type="dcterms:W3CDTF">2022-09-10T17:15:57Z</dcterms:created>
  <dcterms:modified xsi:type="dcterms:W3CDTF">2022-10-04T03:11:18Z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0x0101002D233ACE94B78D468C40B426F6933AB9</vt:lpwstr>
  </property>
</Properties>
</file>